
<file path=[Content_Types].xml><?xml version="1.0" encoding="utf-8"?>
<Types xmlns="http://schemas.openxmlformats.org/package/2006/content-types">
  <Default ContentType="image/jpeg" Extension="jpg"/>
  <Default ContentType="application/vnd.openxmlformats-package.relationships+xml" Extension="rels"/>
  <Default ContentType="image/png" Extension="png"/>
  <Default ContentType="application/xml" Extension="xml"/>
  <Override ContentType="application/vnd.openxmlformats-officedocument.presentationml.slideLayout+xml" PartName="/ppt/slideLayouts/slideLayout1.xml"/>
  <Override ContentType="application/vnd.openxmlformats-officedocument.presentationml.slideLayout+xml" PartName="/ppt/slideLayouts/slideLayout3.xml"/>
  <Override ContentType="application/vnd.openxmlformats-officedocument.presentationml.slideLayout+xml" PartName="/ppt/slideLayouts/slideLayout6.xml"/>
  <Override ContentType="application/vnd.openxmlformats-officedocument.presentationml.slideLayout+xml" PartName="/ppt/slideLayouts/slideLayout2.xml"/>
  <Override ContentType="application/vnd.openxmlformats-officedocument.presentationml.slideLayout+xml" PartName="/ppt/slideLayouts/slideLayout5.xml"/>
  <Override ContentType="application/vnd.openxmlformats-officedocument.presentationml.slideLayout+xml" PartName="/ppt/slideLayouts/slideLayout4.xml"/>
  <Override ContentType="application/vnd.openxmlformats-officedocument.presentationml.notesSlide+xml" PartName="/ppt/notesSlides/notesSlide15.xml"/>
  <Override ContentType="application/vnd.openxmlformats-officedocument.presentationml.notesSlide+xml" PartName="/ppt/notesSlides/notesSlide1.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8.xml"/>
  <Override ContentType="application/vnd.openxmlformats-officedocument.presentationml.notesSlide+xml" PartName="/ppt/notesSlides/notesSlide11.xml"/>
  <Override ContentType="application/vnd.openxmlformats-officedocument.presentationml.notesSlide+xml" PartName="/ppt/notesSlides/notesSlide1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7.xml"/>
  <Override ContentType="application/vnd.openxmlformats-officedocument.presentationml.notesSlide+xml" PartName="/ppt/notesSlides/notesSlide13.xml"/>
  <Override ContentType="application/vnd.openxmlformats-officedocument.presentationml.notesSlide+xml" PartName="/ppt/notesSlides/notesSlide16.xml"/>
  <Override ContentType="application/vnd.openxmlformats-officedocument.presentationml.notesSlide+xml" PartName="/ppt/notesSlides/notesSlide3.xml"/>
  <Override ContentType="application/vnd.openxmlformats-officedocument.presentationml.notesSlide+xml" PartName="/ppt/notesSlides/notesSlide1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3.xml"/>
  <Override ContentType="application/vnd.openxmlformats-officedocument.theme+xml" PartName="/ppt/theme/theme2.xml"/>
  <Override ContentType="application/vnd.openxmlformats-officedocument.theme+xml" PartName="/ppt/theme/theme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16.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2.xml"/>
  <Override ContentType="application/vnd.openxmlformats-officedocument.presentationml.slide+xml" PartName="/ppt/slides/slide9.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15.xml"/>
  <Override ContentType="application/vnd.openxmlformats-officedocument.presentationml.slide+xml" PartName="/ppt/slides/slide7.xml"/>
  <Override ContentType="application/vnd.openxmlformats-officedocument.presentationml.slide+xml" PartName="/ppt/slides/slide17.xml"/>
  <Override ContentType="application/vnd.openxmlformats-officedocument.presentationml.slide+xml" PartName="/ppt/slides/slide8.xml"/>
  <Override ContentType="application/vnd.openxmlformats-officedocument.presentationml.slide+xml" PartName="/ppt/slides/slide4.xml"/>
  <Override ContentType="application/vnd.openxmlformats-officedocument.presentationml.slide+xml" PartName="/ppt/slides/slide10.xml"/>
  <Override ContentType="application/vnd.openxmlformats-officedocument.presentationml.slide+xml" PartName="/ppt/slides/slide14.xml"/>
  <Override ContentType="application/vnd.openxmlformats-officedocument.presentationml.slide+xml" PartName="/ppt/slides/slide11.xml"/>
  <Override ContentType="application/vnd.openxmlformats-officedocument.presentationml.slide+xml" PartName="/ppt/slides/slide5.xml"/>
  <Override ContentType="application/vnd.openxmlformats-officedocument.presentationml.tableStyles+xml" PartName="/ppt/tableStyl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21" Type="http://schemas.openxmlformats.org/officeDocument/2006/relationships/slide" Target="slides/slide16.xml"/><Relationship Id="rId2" Type="http://schemas.openxmlformats.org/officeDocument/2006/relationships/presProps" Target="presProps.xml"/><Relationship Id="rId12" Type="http://schemas.openxmlformats.org/officeDocument/2006/relationships/slide" Target="slides/slide7.xml"/><Relationship Id="rId22" Type="http://schemas.openxmlformats.org/officeDocument/2006/relationships/slide" Target="slides/slide17.xml"/><Relationship Id="rId13" Type="http://schemas.openxmlformats.org/officeDocument/2006/relationships/slide" Target="slides/slide8.xml"/><Relationship Id="rId1" Type="http://schemas.openxmlformats.org/officeDocument/2006/relationships/theme" Target="theme/theme2.xml"/><Relationship Id="rId4" Type="http://schemas.openxmlformats.org/officeDocument/2006/relationships/slideMaster" Target="slideMasters/slideMaster1.xml"/><Relationship Id="rId10" Type="http://schemas.openxmlformats.org/officeDocument/2006/relationships/slide" Target="slides/slide5.xml"/><Relationship Id="rId3" Type="http://schemas.openxmlformats.org/officeDocument/2006/relationships/tableStyles" Target="tableStyles.xml"/><Relationship Id="rId11" Type="http://schemas.openxmlformats.org/officeDocument/2006/relationships/slide" Target="slides/slide6.xml"/><Relationship Id="rId20" Type="http://schemas.openxmlformats.org/officeDocument/2006/relationships/slide" Target="slides/slide15.xml"/><Relationship Id="rId9" Type="http://schemas.openxmlformats.org/officeDocument/2006/relationships/slide" Target="slides/slide4.xml"/><Relationship Id="rId6" Type="http://schemas.openxmlformats.org/officeDocument/2006/relationships/slide" Target="slides/slide1.xml"/><Relationship Id="rId5" Type="http://schemas.openxmlformats.org/officeDocument/2006/relationships/notesMaster" Target="notesMasters/notesMaster1.xml"/><Relationship Id="rId8" Type="http://schemas.openxmlformats.org/officeDocument/2006/relationships/slide" Target="slides/slide3.xml"/><Relationship Id="rId7"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x="0" y="0"/>
          <a:ext cx="0" cy="0"/>
          <a:chOff x="0" y="0"/>
          <a:chExt cx="0" cy="0"/>
        </a:xfrm>
      </p:grpSpPr>
      <p:sp>
        <p:nvSpPr>
          <p:cNvPr id="2" name="Shape 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3" name="Shape 3"/>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 name="Shape 32"/>
        <p:cNvGrpSpPr/>
        <p:nvPr/>
      </p:nvGrpSpPr>
      <p:grpSpPr>
        <a:xfrm>
          <a:off x="0" y="0"/>
          <a:ext cx="0" cy="0"/>
          <a:chOff x="0" y="0"/>
          <a:chExt cx="0" cy="0"/>
        </a:xfrm>
      </p:grpSpPr>
      <p:sp>
        <p:nvSpPr>
          <p:cNvPr id="33" name="Shape 33"/>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34" name="Shape 3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7" name="Shape 97"/>
        <p:cNvGrpSpPr/>
        <p:nvPr/>
      </p:nvGrpSpPr>
      <p:grpSpPr>
        <a:xfrm>
          <a:off x="0" y="0"/>
          <a:ext cx="0" cy="0"/>
          <a:chOff x="0" y="0"/>
          <a:chExt cx="0" cy="0"/>
        </a:xfrm>
      </p:grpSpPr>
      <p:sp>
        <p:nvSpPr>
          <p:cNvPr id="98" name="Shape 98"/>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99" name="Shape 9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3" name="Shape 103"/>
        <p:cNvGrpSpPr/>
        <p:nvPr/>
      </p:nvGrpSpPr>
      <p:grpSpPr>
        <a:xfrm>
          <a:off x="0" y="0"/>
          <a:ext cx="0" cy="0"/>
          <a:chOff x="0" y="0"/>
          <a:chExt cx="0" cy="0"/>
        </a:xfrm>
      </p:grpSpPr>
      <p:sp>
        <p:nvSpPr>
          <p:cNvPr id="104" name="Shape 104"/>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05" name="Shape 10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0" name="Shape 110"/>
        <p:cNvGrpSpPr/>
        <p:nvPr/>
      </p:nvGrpSpPr>
      <p:grpSpPr>
        <a:xfrm>
          <a:off x="0" y="0"/>
          <a:ext cx="0" cy="0"/>
          <a:chOff x="0" y="0"/>
          <a:chExt cx="0" cy="0"/>
        </a:xfrm>
      </p:grpSpPr>
      <p:sp>
        <p:nvSpPr>
          <p:cNvPr id="111" name="Shape 111"/>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12" name="Shape 11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7" name="Shape 117"/>
        <p:cNvGrpSpPr/>
        <p:nvPr/>
      </p:nvGrpSpPr>
      <p:grpSpPr>
        <a:xfrm>
          <a:off x="0" y="0"/>
          <a:ext cx="0" cy="0"/>
          <a:chOff x="0" y="0"/>
          <a:chExt cx="0" cy="0"/>
        </a:xfrm>
      </p:grpSpPr>
      <p:sp>
        <p:nvSpPr>
          <p:cNvPr id="118" name="Shape 118"/>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19" name="Shape 11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3" name="Shape 123"/>
        <p:cNvGrpSpPr/>
        <p:nvPr/>
      </p:nvGrpSpPr>
      <p:grpSpPr>
        <a:xfrm>
          <a:off x="0" y="0"/>
          <a:ext cx="0" cy="0"/>
          <a:chOff x="0" y="0"/>
          <a:chExt cx="0" cy="0"/>
        </a:xfrm>
      </p:grpSpPr>
      <p:sp>
        <p:nvSpPr>
          <p:cNvPr id="124" name="Shape 124"/>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25" name="Shape 12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9" name="Shape 129"/>
        <p:cNvGrpSpPr/>
        <p:nvPr/>
      </p:nvGrpSpPr>
      <p:grpSpPr>
        <a:xfrm>
          <a:off x="0" y="0"/>
          <a:ext cx="0" cy="0"/>
          <a:chOff x="0" y="0"/>
          <a:chExt cx="0" cy="0"/>
        </a:xfrm>
      </p:grpSpPr>
      <p:sp>
        <p:nvSpPr>
          <p:cNvPr id="130" name="Shape 130"/>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31" name="Shape 13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5" name="Shape 135"/>
        <p:cNvGrpSpPr/>
        <p:nvPr/>
      </p:nvGrpSpPr>
      <p:grpSpPr>
        <a:xfrm>
          <a:off x="0" y="0"/>
          <a:ext cx="0" cy="0"/>
          <a:chOff x="0" y="0"/>
          <a:chExt cx="0" cy="0"/>
        </a:xfrm>
      </p:grpSpPr>
      <p:sp>
        <p:nvSpPr>
          <p:cNvPr id="136" name="Shape 136"/>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37" name="Shape 13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1" name="Shape 141"/>
        <p:cNvGrpSpPr/>
        <p:nvPr/>
      </p:nvGrpSpPr>
      <p:grpSpPr>
        <a:xfrm>
          <a:off x="0" y="0"/>
          <a:ext cx="0" cy="0"/>
          <a:chOff x="0" y="0"/>
          <a:chExt cx="0" cy="0"/>
        </a:xfrm>
      </p:grpSpPr>
      <p:sp>
        <p:nvSpPr>
          <p:cNvPr id="142" name="Shape 14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43" name="Shape 14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 name="Shape 39"/>
        <p:cNvGrpSpPr/>
        <p:nvPr/>
      </p:nvGrpSpPr>
      <p:grpSpPr>
        <a:xfrm>
          <a:off x="0" y="0"/>
          <a:ext cx="0" cy="0"/>
          <a:chOff x="0" y="0"/>
          <a:chExt cx="0" cy="0"/>
        </a:xfrm>
      </p:grpSpPr>
      <p:sp>
        <p:nvSpPr>
          <p:cNvPr id="40" name="Shape 40"/>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41" name="Shape 41"/>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I’d watch until about 4:30--then it gets pretty heavily into the physics/math of thrust</a:t>
            </a:r>
          </a:p>
          <a:p>
            <a:pPr>
              <a:spcBef>
                <a:spcPts val="0"/>
              </a:spcBef>
              <a:buNone/>
            </a:pPr>
            <a:r>
              <a:rPr lang="en"/>
              <a:t>Gets into a good explanation of weight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5" name="Shape 45"/>
        <p:cNvGrpSpPr/>
        <p:nvPr/>
      </p:nvGrpSpPr>
      <p:grpSpPr>
        <a:xfrm>
          <a:off x="0" y="0"/>
          <a:ext cx="0" cy="0"/>
          <a:chOff x="0" y="0"/>
          <a:chExt cx="0" cy="0"/>
        </a:xfrm>
      </p:grpSpPr>
      <p:sp>
        <p:nvSpPr>
          <p:cNvPr id="46" name="Shape 46"/>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47" name="Shape 4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Both propellers and jet engines have advantages/disadvantages. Generally, smaller aircraft that do not require a lot of speed use propellers, and larger aircraft or those that need to go faster use jet engines.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3" name="Shape 53"/>
        <p:cNvGrpSpPr/>
        <p:nvPr/>
      </p:nvGrpSpPr>
      <p:grpSpPr>
        <a:xfrm>
          <a:off x="0" y="0"/>
          <a:ext cx="0" cy="0"/>
          <a:chOff x="0" y="0"/>
          <a:chExt cx="0" cy="0"/>
        </a:xfrm>
      </p:grpSpPr>
      <p:sp>
        <p:nvSpPr>
          <p:cNvPr id="54" name="Shape 54"/>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55" name="Shape 55"/>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-Twisted blades force air to move toward the back of the plane; this air pushes the plane forward</a:t>
            </a:r>
          </a:p>
          <a:p>
            <a:pPr rtl="0">
              <a:spcBef>
                <a:spcPts val="0"/>
              </a:spcBef>
              <a:buNone/>
            </a:pPr>
            <a:r>
              <a:rPr lang="en"/>
              <a:t>-The wings cut the air in a way that the air forced beneath the wing generates lift, the propellers do the same thing but to generate forward motion (force air in front of the blade to move over the blade faster, and air behind the blade to push the blade)</a:t>
            </a:r>
          </a:p>
          <a:p>
            <a:pPr rtl="0">
              <a:spcBef>
                <a:spcPts val="0"/>
              </a:spcBef>
              <a:buNone/>
            </a:pPr>
            <a:r>
              <a:rPr lang="en"/>
              <a:t>-In general, more propellers generate more thrust. This means that larger planes require more propellers</a:t>
            </a:r>
          </a:p>
          <a:p>
            <a:pPr rtl="0">
              <a:spcBef>
                <a:spcPts val="0"/>
              </a:spcBef>
              <a:buNone/>
            </a:pPr>
            <a:r>
              <a:rPr lang="en"/>
              <a:t>-Also in general, the faster the blades spin, the more thrust they should generate.</a:t>
            </a:r>
          </a:p>
          <a:p>
            <a:pPr>
              <a:spcBef>
                <a:spcPts val="0"/>
              </a:spcBef>
              <a:buNone/>
            </a:pPr>
            <a:r>
              <a:rPr lang="en"/>
              <a:t>-Propellers require more than one blade to handle the forces generated by the engines that spin the blades. A smaller or slower engine can generally function with two blades, but a larger or faster engine requires three to four blades.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9" name="Shape 59"/>
        <p:cNvGrpSpPr/>
        <p:nvPr/>
      </p:nvGrpSpPr>
      <p:grpSpPr>
        <a:xfrm>
          <a:off x="0" y="0"/>
          <a:ext cx="0" cy="0"/>
          <a:chOff x="0" y="0"/>
          <a:chExt cx="0" cy="0"/>
        </a:xfrm>
      </p:grpSpPr>
      <p:sp>
        <p:nvSpPr>
          <p:cNvPr id="60" name="Shape 60"/>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61" name="Shape 61"/>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Compressor--compresses incoming air to high pressure</a:t>
            </a:r>
          </a:p>
          <a:p>
            <a:pPr rtl="0">
              <a:spcBef>
                <a:spcPts val="0"/>
              </a:spcBef>
              <a:buNone/>
            </a:pPr>
            <a:r>
              <a:rPr lang="en"/>
              <a:t>Combustion Area--burns fuel and uses it to heat the air, which speeds it up (high velocity, high pressure air)</a:t>
            </a:r>
          </a:p>
          <a:p>
            <a:pPr>
              <a:spcBef>
                <a:spcPts val="0"/>
              </a:spcBef>
              <a:buNone/>
            </a:pPr>
            <a:r>
              <a:rPr lang="en"/>
              <a:t>Turbine--gets energy from the high pressure, high velocity air (usually a set of blades that the air pushes)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0" name="Shape 70"/>
        <p:cNvGrpSpPr/>
        <p:nvPr/>
      </p:nvGrpSpPr>
      <p:grpSpPr>
        <a:xfrm>
          <a:off x="0" y="0"/>
          <a:ext cx="0" cy="0"/>
          <a:chOff x="0" y="0"/>
          <a:chExt cx="0" cy="0"/>
        </a:xfrm>
      </p:grpSpPr>
      <p:sp>
        <p:nvSpPr>
          <p:cNvPr id="71" name="Shape 71"/>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72" name="Shape 7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In Turbofan engines you have the addition of fans at the front (before the compressor) and at the back (after the turbine) to help force air through and generate thrust for the aircraft.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6" name="Shape 76"/>
        <p:cNvGrpSpPr/>
        <p:nvPr/>
      </p:nvGrpSpPr>
      <p:grpSpPr>
        <a:xfrm>
          <a:off x="0" y="0"/>
          <a:ext cx="0" cy="0"/>
          <a:chOff x="0" y="0"/>
          <a:chExt cx="0" cy="0"/>
        </a:xfrm>
      </p:grpSpPr>
      <p:sp>
        <p:nvSpPr>
          <p:cNvPr id="77" name="Shape 77"/>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78" name="Shape 7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In planes, propulsion is pneumatic or air powered.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3" name="Shape 83"/>
        <p:cNvGrpSpPr/>
        <p:nvPr/>
      </p:nvGrpSpPr>
      <p:grpSpPr>
        <a:xfrm>
          <a:off x="0" y="0"/>
          <a:ext cx="0" cy="0"/>
          <a:chOff x="0" y="0"/>
          <a:chExt cx="0" cy="0"/>
        </a:xfrm>
      </p:grpSpPr>
      <p:sp>
        <p:nvSpPr>
          <p:cNvPr id="84" name="Shape 84"/>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85" name="Shape 85"/>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Cockpit--control center</a:t>
            </a:r>
          </a:p>
          <a:p>
            <a:pPr rtl="0">
              <a:spcBef>
                <a:spcPts val="0"/>
              </a:spcBef>
              <a:buNone/>
            </a:pPr>
            <a:r>
              <a:rPr lang="en"/>
              <a:t>Fuselage--main body (passenger/storage area)</a:t>
            </a:r>
          </a:p>
          <a:p>
            <a:pPr rtl="0">
              <a:spcBef>
                <a:spcPts val="0"/>
              </a:spcBef>
              <a:buNone/>
            </a:pPr>
            <a:r>
              <a:rPr lang="en"/>
              <a:t>Wings--generate lift</a:t>
            </a:r>
          </a:p>
          <a:p>
            <a:pPr rtl="0">
              <a:spcBef>
                <a:spcPts val="0"/>
              </a:spcBef>
              <a:buNone/>
            </a:pPr>
            <a:r>
              <a:rPr lang="en"/>
              <a:t>Winglet--help reduce “wingtip vortices” or the clash of air currents caused by the air above and below the wing meeting</a:t>
            </a:r>
          </a:p>
          <a:p>
            <a:pPr rtl="0">
              <a:spcBef>
                <a:spcPts val="0"/>
              </a:spcBef>
              <a:buNone/>
            </a:pPr>
            <a:r>
              <a:rPr lang="en"/>
              <a:t>Turbo Engines/Propellers--generate thrust</a:t>
            </a:r>
          </a:p>
          <a:p>
            <a:pPr rtl="0">
              <a:spcBef>
                <a:spcPts val="0"/>
              </a:spcBef>
              <a:buNone/>
            </a:pPr>
            <a:r>
              <a:rPr lang="en"/>
              <a:t>Aileron--aids in turning the plane (think paddles turning a canoe)</a:t>
            </a:r>
          </a:p>
          <a:p>
            <a:pPr rtl="0">
              <a:spcBef>
                <a:spcPts val="0"/>
              </a:spcBef>
              <a:buNone/>
            </a:pPr>
            <a:r>
              <a:rPr lang="en"/>
              <a:t>Vertical Stabilizer--helps stabilize plane’s course (helps combat drastic changes)</a:t>
            </a:r>
          </a:p>
          <a:p>
            <a:pPr rtl="0">
              <a:spcBef>
                <a:spcPts val="0"/>
              </a:spcBef>
              <a:buNone/>
            </a:pPr>
            <a:r>
              <a:rPr lang="en"/>
              <a:t>Rudder--helps control direction of aircraft (left/right)</a:t>
            </a:r>
          </a:p>
          <a:p>
            <a:pPr>
              <a:spcBef>
                <a:spcPts val="0"/>
              </a:spcBef>
              <a:buNone/>
            </a:pPr>
            <a:r>
              <a:rPr lang="en"/>
              <a:t>Elevator--helps control elevation of aircraft (up/down)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0" name="Shape 90"/>
        <p:cNvGrpSpPr/>
        <p:nvPr/>
      </p:nvGrpSpPr>
      <p:grpSpPr>
        <a:xfrm>
          <a:off x="0" y="0"/>
          <a:ext cx="0" cy="0"/>
          <a:chOff x="0" y="0"/>
          <a:chExt cx="0" cy="0"/>
        </a:xfrm>
      </p:grpSpPr>
      <p:sp>
        <p:nvSpPr>
          <p:cNvPr id="91" name="Shape 91"/>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92" name="Shape 9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8" name="Shape 8"/>
        <p:cNvGrpSpPr/>
        <p:nvPr/>
      </p:nvGrpSpPr>
      <p:grpSpPr>
        <a:xfrm>
          <a:off x="0" y="0"/>
          <a:ext cx="0" cy="0"/>
          <a:chOff x="0" y="0"/>
          <a:chExt cx="0" cy="0"/>
        </a:xfrm>
      </p:grpSpPr>
      <p:sp>
        <p:nvSpPr>
          <p:cNvPr id="9" name="Shape 9"/>
          <p:cNvSpPr txBox="1"/>
          <p:nvPr>
            <p:ph idx="1" type="subTitle"/>
          </p:nvPr>
        </p:nvSpPr>
        <p:spPr>
          <a:xfrm>
            <a:off x="685800" y="2840053"/>
            <a:ext cx="7772400" cy="784799"/>
          </a:xfrm>
          <a:prstGeom prst="rect">
            <a:avLst/>
          </a:prstGeom>
        </p:spPr>
        <p:txBody>
          <a:bodyPr anchorCtr="0" anchor="t" bIns="91425" lIns="91425" rIns="91425" tIns="91425"/>
          <a:lstStyle>
            <a:lvl1pPr algn="ctr">
              <a:spcBef>
                <a:spcPts val="0"/>
              </a:spcBef>
              <a:buClr>
                <a:schemeClr val="lt2"/>
              </a:buClr>
              <a:buNone/>
              <a:defRPr>
                <a:solidFill>
                  <a:schemeClr val="lt2"/>
                </a:solidFill>
              </a:defRPr>
            </a:lvl1pPr>
            <a:lvl2pPr algn="ctr">
              <a:spcBef>
                <a:spcPts val="0"/>
              </a:spcBef>
              <a:buClr>
                <a:schemeClr val="lt2"/>
              </a:buClr>
              <a:buSzPct val="100000"/>
              <a:buNone/>
              <a:defRPr sz="3000">
                <a:solidFill>
                  <a:schemeClr val="lt2"/>
                </a:solidFill>
              </a:defRPr>
            </a:lvl2pPr>
            <a:lvl3pPr algn="ctr">
              <a:spcBef>
                <a:spcPts val="0"/>
              </a:spcBef>
              <a:buClr>
                <a:schemeClr val="lt2"/>
              </a:buClr>
              <a:buSzPct val="100000"/>
              <a:buNone/>
              <a:defRPr sz="3000">
                <a:solidFill>
                  <a:schemeClr val="lt2"/>
                </a:solidFill>
              </a:defRPr>
            </a:lvl3pPr>
            <a:lvl4pPr algn="ctr">
              <a:spcBef>
                <a:spcPts val="0"/>
              </a:spcBef>
              <a:buClr>
                <a:schemeClr val="lt2"/>
              </a:buClr>
              <a:buSzPct val="100000"/>
              <a:buNone/>
              <a:defRPr sz="3000">
                <a:solidFill>
                  <a:schemeClr val="lt2"/>
                </a:solidFill>
              </a:defRPr>
            </a:lvl4pPr>
            <a:lvl5pPr algn="ctr">
              <a:spcBef>
                <a:spcPts val="0"/>
              </a:spcBef>
              <a:buClr>
                <a:schemeClr val="lt2"/>
              </a:buClr>
              <a:buSzPct val="100000"/>
              <a:buNone/>
              <a:defRPr sz="3000">
                <a:solidFill>
                  <a:schemeClr val="lt2"/>
                </a:solidFill>
              </a:defRPr>
            </a:lvl5pPr>
            <a:lvl6pPr algn="ctr">
              <a:spcBef>
                <a:spcPts val="0"/>
              </a:spcBef>
              <a:buClr>
                <a:schemeClr val="lt2"/>
              </a:buClr>
              <a:buSzPct val="100000"/>
              <a:buNone/>
              <a:defRPr sz="3000">
                <a:solidFill>
                  <a:schemeClr val="lt2"/>
                </a:solidFill>
              </a:defRPr>
            </a:lvl6pPr>
            <a:lvl7pPr algn="ctr">
              <a:spcBef>
                <a:spcPts val="0"/>
              </a:spcBef>
              <a:buClr>
                <a:schemeClr val="lt2"/>
              </a:buClr>
              <a:buSzPct val="100000"/>
              <a:buNone/>
              <a:defRPr sz="3000">
                <a:solidFill>
                  <a:schemeClr val="lt2"/>
                </a:solidFill>
              </a:defRPr>
            </a:lvl7pPr>
            <a:lvl8pPr algn="ctr">
              <a:spcBef>
                <a:spcPts val="0"/>
              </a:spcBef>
              <a:buClr>
                <a:schemeClr val="lt2"/>
              </a:buClr>
              <a:buSzPct val="100000"/>
              <a:buNone/>
              <a:defRPr sz="3000">
                <a:solidFill>
                  <a:schemeClr val="lt2"/>
                </a:solidFill>
              </a:defRPr>
            </a:lvl8pPr>
            <a:lvl9pPr algn="ctr">
              <a:spcBef>
                <a:spcPts val="0"/>
              </a:spcBef>
              <a:buClr>
                <a:schemeClr val="lt2"/>
              </a:buClr>
              <a:buSzPct val="100000"/>
              <a:buNone/>
              <a:defRPr sz="3000">
                <a:solidFill>
                  <a:schemeClr val="lt2"/>
                </a:solidFill>
              </a:defRPr>
            </a:lvl9pPr>
          </a:lstStyle>
          <a:p/>
        </p:txBody>
      </p:sp>
      <p:sp>
        <p:nvSpPr>
          <p:cNvPr id="10" name="Shape 10"/>
          <p:cNvSpPr txBox="1"/>
          <p:nvPr>
            <p:ph type="ctrTitle"/>
          </p:nvPr>
        </p:nvSpPr>
        <p:spPr>
          <a:xfrm>
            <a:off x="685800" y="1583342"/>
            <a:ext cx="7772400" cy="1159799"/>
          </a:xfrm>
          <a:prstGeom prst="rect">
            <a:avLst/>
          </a:prstGeom>
        </p:spPr>
        <p:txBody>
          <a:bodyPr anchorCtr="0" anchor="b" bIns="91425" lIns="91425" rIns="91425" tIns="91425"/>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p:txBody>
      </p:sp>
      <p:sp>
        <p:nvSpPr>
          <p:cNvPr id="11" name="Shape 11"/>
          <p:cNvSpPr txBox="1"/>
          <p:nvPr>
            <p:ph idx="12" type="sldNum"/>
          </p:nvPr>
        </p:nvSpPr>
        <p:spPr>
          <a:xfrm>
            <a:off x="8556791" y="4749850"/>
            <a:ext cx="548699" cy="393600"/>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2" name="Shape 12"/>
        <p:cNvGrpSpPr/>
        <p:nvPr/>
      </p:nvGrpSpPr>
      <p:grpSpPr>
        <a:xfrm>
          <a:off x="0" y="0"/>
          <a:ext cx="0" cy="0"/>
          <a:chOff x="0" y="0"/>
          <a:chExt cx="0" cy="0"/>
        </a:xfrm>
      </p:grpSpPr>
      <p:sp>
        <p:nvSpPr>
          <p:cNvPr id="13" name="Shape 13"/>
          <p:cNvSpPr txBox="1"/>
          <p:nvPr>
            <p:ph type="title"/>
          </p:nvPr>
        </p:nvSpPr>
        <p:spPr>
          <a:xfrm>
            <a:off x="457200" y="205978"/>
            <a:ext cx="8229600" cy="857400"/>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4" name="Shape 14"/>
          <p:cNvSpPr txBox="1"/>
          <p:nvPr>
            <p:ph idx="1" type="body"/>
          </p:nvPr>
        </p:nvSpPr>
        <p:spPr>
          <a:xfrm>
            <a:off x="457200" y="1200150"/>
            <a:ext cx="8229600" cy="3725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5" name="Shape 15"/>
          <p:cNvSpPr txBox="1"/>
          <p:nvPr>
            <p:ph idx="12" type="sldNum"/>
          </p:nvPr>
        </p:nvSpPr>
        <p:spPr>
          <a:xfrm>
            <a:off x="8556791" y="4749850"/>
            <a:ext cx="548699" cy="393600"/>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16" name="Shape 16"/>
        <p:cNvGrpSpPr/>
        <p:nvPr/>
      </p:nvGrpSpPr>
      <p:grpSpPr>
        <a:xfrm>
          <a:off x="0" y="0"/>
          <a:ext cx="0" cy="0"/>
          <a:chOff x="0" y="0"/>
          <a:chExt cx="0" cy="0"/>
        </a:xfrm>
      </p:grpSpPr>
      <p:sp>
        <p:nvSpPr>
          <p:cNvPr id="17" name="Shape 17"/>
          <p:cNvSpPr txBox="1"/>
          <p:nvPr>
            <p:ph type="title"/>
          </p:nvPr>
        </p:nvSpPr>
        <p:spPr>
          <a:xfrm>
            <a:off x="457200" y="205978"/>
            <a:ext cx="8229600" cy="857400"/>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8" name="Shape 18"/>
          <p:cNvSpPr txBox="1"/>
          <p:nvPr>
            <p:ph idx="1" type="body"/>
          </p:nvPr>
        </p:nvSpPr>
        <p:spPr>
          <a:xfrm>
            <a:off x="457200" y="1200150"/>
            <a:ext cx="3994500" cy="3725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9" name="Shape 19"/>
          <p:cNvSpPr txBox="1"/>
          <p:nvPr>
            <p:ph idx="2" type="body"/>
          </p:nvPr>
        </p:nvSpPr>
        <p:spPr>
          <a:xfrm>
            <a:off x="4692273" y="1200150"/>
            <a:ext cx="3994500" cy="3725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0" name="Shape 20"/>
          <p:cNvSpPr txBox="1"/>
          <p:nvPr>
            <p:ph idx="12" type="sldNum"/>
          </p:nvPr>
        </p:nvSpPr>
        <p:spPr>
          <a:xfrm>
            <a:off x="8556791" y="4749850"/>
            <a:ext cx="548699" cy="393600"/>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1" name="Shape 21"/>
        <p:cNvGrpSpPr/>
        <p:nvPr/>
      </p:nvGrpSpPr>
      <p:grpSpPr>
        <a:xfrm>
          <a:off x="0" y="0"/>
          <a:ext cx="0" cy="0"/>
          <a:chOff x="0" y="0"/>
          <a:chExt cx="0" cy="0"/>
        </a:xfrm>
      </p:grpSpPr>
      <p:sp>
        <p:nvSpPr>
          <p:cNvPr id="22" name="Shape 22"/>
          <p:cNvSpPr txBox="1"/>
          <p:nvPr>
            <p:ph type="title"/>
          </p:nvPr>
        </p:nvSpPr>
        <p:spPr>
          <a:xfrm>
            <a:off x="457200" y="205978"/>
            <a:ext cx="8229600" cy="857400"/>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3" name="Shape 23"/>
          <p:cNvSpPr txBox="1"/>
          <p:nvPr>
            <p:ph idx="12" type="sldNum"/>
          </p:nvPr>
        </p:nvSpPr>
        <p:spPr>
          <a:xfrm>
            <a:off x="8556791" y="4749850"/>
            <a:ext cx="548699" cy="393600"/>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24" name="Shape 24"/>
        <p:cNvGrpSpPr/>
        <p:nvPr/>
      </p:nvGrpSpPr>
      <p:grpSpPr>
        <a:xfrm>
          <a:off x="0" y="0"/>
          <a:ext cx="0" cy="0"/>
          <a:chOff x="0" y="0"/>
          <a:chExt cx="0" cy="0"/>
        </a:xfrm>
      </p:grpSpPr>
      <p:sp>
        <p:nvSpPr>
          <p:cNvPr id="25" name="Shape 25"/>
          <p:cNvSpPr txBox="1"/>
          <p:nvPr>
            <p:ph idx="1" type="body"/>
          </p:nvPr>
        </p:nvSpPr>
        <p:spPr>
          <a:xfrm>
            <a:off x="457200" y="4406309"/>
            <a:ext cx="8229600" cy="519599"/>
          </a:xfrm>
          <a:prstGeom prst="rect">
            <a:avLst/>
          </a:prstGeom>
        </p:spPr>
        <p:txBody>
          <a:bodyPr anchorCtr="0" anchor="t" bIns="91425" lIns="91425" rIns="91425" tIns="91425"/>
          <a:lstStyle>
            <a:lvl1pPr algn="ctr">
              <a:spcBef>
                <a:spcPts val="0"/>
              </a:spcBef>
              <a:buSzPct val="100000"/>
              <a:buNone/>
              <a:defRPr sz="1800"/>
            </a:lvl1pPr>
          </a:lstStyle>
          <a:p/>
        </p:txBody>
      </p:sp>
      <p:sp>
        <p:nvSpPr>
          <p:cNvPr id="26" name="Shape 26"/>
          <p:cNvSpPr txBox="1"/>
          <p:nvPr>
            <p:ph idx="12" type="sldNum"/>
          </p:nvPr>
        </p:nvSpPr>
        <p:spPr>
          <a:xfrm>
            <a:off x="8556791" y="4749850"/>
            <a:ext cx="548699" cy="393600"/>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7" name="Shape 27"/>
        <p:cNvGrpSpPr/>
        <p:nvPr/>
      </p:nvGrpSpPr>
      <p:grpSpPr>
        <a:xfrm>
          <a:off x="0" y="0"/>
          <a:ext cx="0" cy="0"/>
          <a:chOff x="0" y="0"/>
          <a:chExt cx="0" cy="0"/>
        </a:xfrm>
      </p:grpSpPr>
      <p:sp>
        <p:nvSpPr>
          <p:cNvPr id="28" name="Shape 28"/>
          <p:cNvSpPr txBox="1"/>
          <p:nvPr>
            <p:ph idx="12" type="sldNum"/>
          </p:nvPr>
        </p:nvSpPr>
        <p:spPr>
          <a:xfrm>
            <a:off x="8556791" y="4749850"/>
            <a:ext cx="548699" cy="393600"/>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slideLayout" Target="../slideLayouts/slideLayout4.xml"/><Relationship Id="rId3" Type="http://schemas.openxmlformats.org/officeDocument/2006/relationships/slideLayout" Target="../slideLayouts/slideLayout3.xml"/><Relationship Id="rId6" Type="http://schemas.openxmlformats.org/officeDocument/2006/relationships/slideLayout" Target="../slideLayouts/slideLayout6.xml"/><Relationship Id="rId5" Type="http://schemas.openxmlformats.org/officeDocument/2006/relationships/slideLayout" Target="../slideLayouts/slideLayout5.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dk2"/>
            </a:gs>
            <a:gs pos="100000">
              <a:schemeClr val="dk1"/>
            </a:gs>
          </a:gsLst>
          <a:path path="circle">
            <a:fillToRect b="50%" l="50%" r="50%" t="50%"/>
          </a:path>
          <a:tileRect/>
        </a:gradFill>
      </p:bgPr>
    </p:bg>
    <p:spTree>
      <p:nvGrpSpPr>
        <p:cNvPr id="4" name="Shape 4"/>
        <p:cNvGrpSpPr/>
        <p:nvPr/>
      </p:nvGrpSpPr>
      <p:grpSpPr>
        <a:xfrm>
          <a:off x="0" y="0"/>
          <a:ext cx="0" cy="0"/>
          <a:chOff x="0" y="0"/>
          <a:chExt cx="0" cy="0"/>
        </a:xfrm>
      </p:grpSpPr>
      <p:sp>
        <p:nvSpPr>
          <p:cNvPr id="5" name="Shape 5"/>
          <p:cNvSpPr txBox="1"/>
          <p:nvPr>
            <p:ph type="title"/>
          </p:nvPr>
        </p:nvSpPr>
        <p:spPr>
          <a:xfrm>
            <a:off x="457200" y="205978"/>
            <a:ext cx="8229600" cy="857400"/>
          </a:xfrm>
          <a:prstGeom prst="rect">
            <a:avLst/>
          </a:prstGeom>
          <a:noFill/>
          <a:ln>
            <a:noFill/>
          </a:ln>
        </p:spPr>
        <p:txBody>
          <a:bodyPr anchorCtr="0" anchor="b" bIns="91425" lIns="91425" rIns="91425" tIns="91425"/>
          <a:lstStyle>
            <a:lvl1pPr>
              <a:spcBef>
                <a:spcPts val="0"/>
              </a:spcBef>
              <a:buClr>
                <a:schemeClr val="lt1"/>
              </a:buClr>
              <a:buSzPct val="100000"/>
              <a:buNone/>
              <a:defRPr b="1" sz="3600">
                <a:solidFill>
                  <a:schemeClr val="lt1"/>
                </a:solidFill>
              </a:defRPr>
            </a:lvl1pPr>
            <a:lvl2pPr>
              <a:spcBef>
                <a:spcPts val="0"/>
              </a:spcBef>
              <a:buClr>
                <a:schemeClr val="lt1"/>
              </a:buClr>
              <a:buSzPct val="100000"/>
              <a:buNone/>
              <a:defRPr b="1" sz="3600">
                <a:solidFill>
                  <a:schemeClr val="lt1"/>
                </a:solidFill>
              </a:defRPr>
            </a:lvl2pPr>
            <a:lvl3pPr>
              <a:spcBef>
                <a:spcPts val="0"/>
              </a:spcBef>
              <a:buClr>
                <a:schemeClr val="lt1"/>
              </a:buClr>
              <a:buSzPct val="100000"/>
              <a:buNone/>
              <a:defRPr b="1" sz="3600">
                <a:solidFill>
                  <a:schemeClr val="lt1"/>
                </a:solidFill>
              </a:defRPr>
            </a:lvl3pPr>
            <a:lvl4pPr>
              <a:spcBef>
                <a:spcPts val="0"/>
              </a:spcBef>
              <a:buClr>
                <a:schemeClr val="lt1"/>
              </a:buClr>
              <a:buSzPct val="100000"/>
              <a:buNone/>
              <a:defRPr b="1" sz="3600">
                <a:solidFill>
                  <a:schemeClr val="lt1"/>
                </a:solidFill>
              </a:defRPr>
            </a:lvl4pPr>
            <a:lvl5pPr>
              <a:spcBef>
                <a:spcPts val="0"/>
              </a:spcBef>
              <a:buClr>
                <a:schemeClr val="lt1"/>
              </a:buClr>
              <a:buSzPct val="100000"/>
              <a:buNone/>
              <a:defRPr b="1" sz="3600">
                <a:solidFill>
                  <a:schemeClr val="lt1"/>
                </a:solidFill>
              </a:defRPr>
            </a:lvl5pPr>
            <a:lvl6pPr>
              <a:spcBef>
                <a:spcPts val="0"/>
              </a:spcBef>
              <a:buClr>
                <a:schemeClr val="lt1"/>
              </a:buClr>
              <a:buSzPct val="100000"/>
              <a:buNone/>
              <a:defRPr b="1" sz="3600">
                <a:solidFill>
                  <a:schemeClr val="lt1"/>
                </a:solidFill>
              </a:defRPr>
            </a:lvl6pPr>
            <a:lvl7pPr>
              <a:spcBef>
                <a:spcPts val="0"/>
              </a:spcBef>
              <a:buClr>
                <a:schemeClr val="lt1"/>
              </a:buClr>
              <a:buSzPct val="100000"/>
              <a:buNone/>
              <a:defRPr b="1" sz="3600">
                <a:solidFill>
                  <a:schemeClr val="lt1"/>
                </a:solidFill>
              </a:defRPr>
            </a:lvl7pPr>
            <a:lvl8pPr>
              <a:spcBef>
                <a:spcPts val="0"/>
              </a:spcBef>
              <a:buClr>
                <a:schemeClr val="lt1"/>
              </a:buClr>
              <a:buSzPct val="100000"/>
              <a:buNone/>
              <a:defRPr b="1" sz="3600">
                <a:solidFill>
                  <a:schemeClr val="lt1"/>
                </a:solidFill>
              </a:defRPr>
            </a:lvl8pPr>
            <a:lvl9pPr>
              <a:spcBef>
                <a:spcPts val="0"/>
              </a:spcBef>
              <a:buClr>
                <a:schemeClr val="lt1"/>
              </a:buClr>
              <a:buSzPct val="100000"/>
              <a:buNone/>
              <a:defRPr b="1" sz="3600">
                <a:solidFill>
                  <a:schemeClr val="lt1"/>
                </a:solidFill>
              </a:defRPr>
            </a:lvl9pPr>
          </a:lstStyle>
          <a:p/>
        </p:txBody>
      </p:sp>
      <p:sp>
        <p:nvSpPr>
          <p:cNvPr id="6" name="Shape 6"/>
          <p:cNvSpPr txBox="1"/>
          <p:nvPr>
            <p:ph idx="1" type="body"/>
          </p:nvPr>
        </p:nvSpPr>
        <p:spPr>
          <a:xfrm>
            <a:off x="457200" y="1200150"/>
            <a:ext cx="8229600" cy="3725699"/>
          </a:xfrm>
          <a:prstGeom prst="rect">
            <a:avLst/>
          </a:prstGeom>
          <a:noFill/>
          <a:ln>
            <a:noFill/>
          </a:ln>
        </p:spPr>
        <p:txBody>
          <a:bodyPr anchorCtr="0" anchor="t" bIns="91425" lIns="91425" rIns="91425" tIns="91425"/>
          <a:lstStyle>
            <a:lvl1pPr>
              <a:spcBef>
                <a:spcPts val="600"/>
              </a:spcBef>
              <a:buClr>
                <a:schemeClr val="lt1"/>
              </a:buClr>
              <a:buSzPct val="100000"/>
              <a:defRPr sz="3000">
                <a:solidFill>
                  <a:schemeClr val="lt1"/>
                </a:solidFill>
              </a:defRPr>
            </a:lvl1pPr>
            <a:lvl2pPr>
              <a:spcBef>
                <a:spcPts val="480"/>
              </a:spcBef>
              <a:buClr>
                <a:schemeClr val="lt1"/>
              </a:buClr>
              <a:buSzPct val="100000"/>
              <a:defRPr sz="2400">
                <a:solidFill>
                  <a:schemeClr val="lt1"/>
                </a:solidFill>
              </a:defRPr>
            </a:lvl2pPr>
            <a:lvl3pPr>
              <a:spcBef>
                <a:spcPts val="480"/>
              </a:spcBef>
              <a:buClr>
                <a:schemeClr val="lt1"/>
              </a:buClr>
              <a:buSzPct val="100000"/>
              <a:defRPr sz="2400">
                <a:solidFill>
                  <a:schemeClr val="lt1"/>
                </a:solidFill>
              </a:defRPr>
            </a:lvl3pPr>
            <a:lvl4pPr>
              <a:spcBef>
                <a:spcPts val="360"/>
              </a:spcBef>
              <a:buClr>
                <a:schemeClr val="lt1"/>
              </a:buClr>
              <a:buSzPct val="100000"/>
              <a:defRPr sz="1800">
                <a:solidFill>
                  <a:schemeClr val="lt1"/>
                </a:solidFill>
              </a:defRPr>
            </a:lvl4pPr>
            <a:lvl5pPr>
              <a:spcBef>
                <a:spcPts val="360"/>
              </a:spcBef>
              <a:buClr>
                <a:schemeClr val="lt1"/>
              </a:buClr>
              <a:buSzPct val="100000"/>
              <a:defRPr sz="1800">
                <a:solidFill>
                  <a:schemeClr val="lt1"/>
                </a:solidFill>
              </a:defRPr>
            </a:lvl5pPr>
            <a:lvl6pPr>
              <a:spcBef>
                <a:spcPts val="360"/>
              </a:spcBef>
              <a:buClr>
                <a:schemeClr val="lt1"/>
              </a:buClr>
              <a:buSzPct val="100000"/>
              <a:defRPr sz="1800">
                <a:solidFill>
                  <a:schemeClr val="lt1"/>
                </a:solidFill>
              </a:defRPr>
            </a:lvl6pPr>
            <a:lvl7pPr>
              <a:spcBef>
                <a:spcPts val="360"/>
              </a:spcBef>
              <a:buClr>
                <a:schemeClr val="lt1"/>
              </a:buClr>
              <a:buSzPct val="100000"/>
              <a:defRPr sz="1800">
                <a:solidFill>
                  <a:schemeClr val="lt1"/>
                </a:solidFill>
              </a:defRPr>
            </a:lvl7pPr>
            <a:lvl8pPr>
              <a:spcBef>
                <a:spcPts val="360"/>
              </a:spcBef>
              <a:buClr>
                <a:schemeClr val="lt1"/>
              </a:buClr>
              <a:buSzPct val="100000"/>
              <a:defRPr sz="1800">
                <a:solidFill>
                  <a:schemeClr val="lt1"/>
                </a:solidFill>
              </a:defRPr>
            </a:lvl8pPr>
            <a:lvl9pPr>
              <a:spcBef>
                <a:spcPts val="360"/>
              </a:spcBef>
              <a:buClr>
                <a:schemeClr val="lt1"/>
              </a:buClr>
              <a:buSzPct val="100000"/>
              <a:defRPr sz="1800">
                <a:solidFill>
                  <a:schemeClr val="lt1"/>
                </a:solidFill>
              </a:defRPr>
            </a:lvl9pPr>
          </a:lstStyle>
          <a:p/>
        </p:txBody>
      </p:sp>
      <p:sp>
        <p:nvSpPr>
          <p:cNvPr id="7" name="Shape 7"/>
          <p:cNvSpPr txBox="1"/>
          <p:nvPr>
            <p:ph idx="12" type="sldNum"/>
          </p:nvPr>
        </p:nvSpPr>
        <p:spPr>
          <a:xfrm>
            <a:off x="8556791" y="4749850"/>
            <a:ext cx="548699" cy="393600"/>
          </a:xfrm>
          <a:prstGeom prst="rect">
            <a:avLst/>
          </a:prstGeom>
          <a:noFill/>
          <a:ln>
            <a:noFill/>
          </a:ln>
        </p:spPr>
        <p:txBody>
          <a:bodyPr anchorCtr="0" anchor="ctr" bIns="91425" lIns="91425" rIns="91425" tIns="91425">
            <a:noAutofit/>
          </a:bodyPr>
          <a:lstStyle>
            <a:lvl1pPr algn="r">
              <a:spcBef>
                <a:spcPts val="0"/>
              </a:spcBef>
              <a:buNone/>
              <a:defRPr sz="1300">
                <a:solidFill>
                  <a:schemeClr val="lt1"/>
                </a:solidFill>
              </a:defRPr>
            </a:lvl1pPr>
          </a:lstStyle>
          <a:p>
            <a:pPr>
              <a:spcBef>
                <a:spcPts val="0"/>
              </a:spcBef>
              <a:buNone/>
            </a:pPr>
            <a:fld id="{00000000-1234-1234-1234-123412341234}" type="slidenum">
              <a:rPr lang="en"/>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06.png"/><Relationship Id="rId3" Type="http://schemas.openxmlformats.org/officeDocument/2006/relationships/image" Target="../media/image0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 Id="rId3" Type="http://schemas.openxmlformats.org/officeDocument/2006/relationships/image" Target="../media/image0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 Id="rId3" Type="http://schemas.openxmlformats.org/officeDocument/2006/relationships/image" Target="../media/image0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 Id="rId3" Type="http://schemas.openxmlformats.org/officeDocument/2006/relationships/image" Target="../media/image0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youtube.com/v/aLJzEl5st8s" TargetMode="External"/><Relationship Id="rId5" Type="http://schemas.openxmlformats.org/officeDocument/2006/relationships/image" Target="../media/image05.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 Id="rId3" Type="http://schemas.openxmlformats.org/officeDocument/2006/relationships/image" Target="../media/image0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 Id="rId3" Type="http://schemas.openxmlformats.org/officeDocument/2006/relationships/image" Target="../media/image0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 Id="rId3" Type="http://schemas.openxmlformats.org/officeDocument/2006/relationships/image" Target="../media/image0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 Id="rId3" Type="http://schemas.openxmlformats.org/officeDocument/2006/relationships/image" Target="../media/image0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 name="Shape 29"/>
        <p:cNvGrpSpPr/>
        <p:nvPr/>
      </p:nvGrpSpPr>
      <p:grpSpPr>
        <a:xfrm>
          <a:off x="0" y="0"/>
          <a:ext cx="0" cy="0"/>
          <a:chOff x="0" y="0"/>
          <a:chExt cx="0" cy="0"/>
        </a:xfrm>
      </p:grpSpPr>
      <p:sp>
        <p:nvSpPr>
          <p:cNvPr id="30" name="Shape 30"/>
          <p:cNvSpPr txBox="1"/>
          <p:nvPr>
            <p:ph type="ctrTitle"/>
          </p:nvPr>
        </p:nvSpPr>
        <p:spPr>
          <a:xfrm>
            <a:off x="685800" y="1583342"/>
            <a:ext cx="7772400" cy="1159856"/>
          </a:xfrm>
          <a:prstGeom prst="rect">
            <a:avLst/>
          </a:prstGeom>
        </p:spPr>
        <p:txBody>
          <a:bodyPr anchorCtr="0" anchor="b" bIns="91425" lIns="91425" rIns="91425" tIns="91425">
            <a:noAutofit/>
          </a:bodyPr>
          <a:lstStyle/>
          <a:p>
            <a:pPr>
              <a:spcBef>
                <a:spcPts val="0"/>
              </a:spcBef>
              <a:buNone/>
            </a:pPr>
            <a:r>
              <a:rPr lang="en"/>
              <a:t>Science of Flight</a:t>
            </a:r>
          </a:p>
        </p:txBody>
      </p:sp>
      <p:sp>
        <p:nvSpPr>
          <p:cNvPr id="31" name="Shape 31"/>
          <p:cNvSpPr txBox="1"/>
          <p:nvPr>
            <p:ph idx="1" type="subTitle"/>
          </p:nvPr>
        </p:nvSpPr>
        <p:spPr>
          <a:xfrm>
            <a:off x="685800" y="2840053"/>
            <a:ext cx="7772400" cy="784737"/>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3" name="Shape 93"/>
        <p:cNvGrpSpPr/>
        <p:nvPr/>
      </p:nvGrpSpPr>
      <p:grpSpPr>
        <a:xfrm>
          <a:off x="0" y="0"/>
          <a:ext cx="0" cy="0"/>
          <a:chOff x="0" y="0"/>
          <a:chExt cx="0" cy="0"/>
        </a:xfrm>
      </p:grpSpPr>
      <p:sp>
        <p:nvSpPr>
          <p:cNvPr id="94" name="Shape 94"/>
          <p:cNvSpPr txBox="1"/>
          <p:nvPr>
            <p:ph type="title"/>
          </p:nvPr>
        </p:nvSpPr>
        <p:spPr>
          <a:xfrm>
            <a:off x="457200" y="205978"/>
            <a:ext cx="8229600" cy="857400"/>
          </a:xfrm>
          <a:prstGeom prst="rect">
            <a:avLst/>
          </a:prstGeom>
        </p:spPr>
        <p:txBody>
          <a:bodyPr anchorCtr="0" anchor="b" bIns="91425" lIns="91425" rIns="91425" tIns="91425">
            <a:noAutofit/>
          </a:bodyPr>
          <a:lstStyle/>
          <a:p>
            <a:pPr lvl="0" rtl="0">
              <a:spcBef>
                <a:spcPts val="0"/>
              </a:spcBef>
              <a:buNone/>
            </a:pPr>
            <a:r>
              <a:rPr lang="en"/>
              <a:t>Airfoil Shape</a:t>
            </a:r>
          </a:p>
        </p:txBody>
      </p:sp>
      <p:pic>
        <p:nvPicPr>
          <p:cNvPr id="95" name="Shape 95"/>
          <p:cNvPicPr preferRelativeResize="0"/>
          <p:nvPr/>
        </p:nvPicPr>
        <p:blipFill>
          <a:blip r:embed="rId3">
            <a:alphaModFix/>
          </a:blip>
          <a:stretch>
            <a:fillRect/>
          </a:stretch>
        </p:blipFill>
        <p:spPr>
          <a:xfrm>
            <a:off x="219600" y="1422025"/>
            <a:ext cx="5000625" cy="2590800"/>
          </a:xfrm>
          <a:prstGeom prst="rect">
            <a:avLst/>
          </a:prstGeom>
          <a:noFill/>
          <a:ln>
            <a:noFill/>
          </a:ln>
        </p:spPr>
      </p:pic>
      <p:pic>
        <p:nvPicPr>
          <p:cNvPr id="96" name="Shape 96"/>
          <p:cNvPicPr preferRelativeResize="0"/>
          <p:nvPr/>
        </p:nvPicPr>
        <p:blipFill>
          <a:blip r:embed="rId4">
            <a:alphaModFix/>
          </a:blip>
          <a:stretch>
            <a:fillRect/>
          </a:stretch>
        </p:blipFill>
        <p:spPr>
          <a:xfrm>
            <a:off x="5354700" y="1422025"/>
            <a:ext cx="3427828" cy="2590800"/>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0" name="Shape 100"/>
        <p:cNvGrpSpPr/>
        <p:nvPr/>
      </p:nvGrpSpPr>
      <p:grpSpPr>
        <a:xfrm>
          <a:off x="0" y="0"/>
          <a:ext cx="0" cy="0"/>
          <a:chOff x="0" y="0"/>
          <a:chExt cx="0" cy="0"/>
        </a:xfrm>
      </p:grpSpPr>
      <p:sp>
        <p:nvSpPr>
          <p:cNvPr id="101" name="Shape 101"/>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Wing Shape</a:t>
            </a:r>
          </a:p>
        </p:txBody>
      </p:sp>
      <p:pic>
        <p:nvPicPr>
          <p:cNvPr id="102" name="Shape 102"/>
          <p:cNvPicPr preferRelativeResize="0"/>
          <p:nvPr/>
        </p:nvPicPr>
        <p:blipFill>
          <a:blip r:embed="rId3">
            <a:alphaModFix/>
          </a:blip>
          <a:stretch>
            <a:fillRect/>
          </a:stretch>
        </p:blipFill>
        <p:spPr>
          <a:xfrm>
            <a:off x="1564325" y="1063375"/>
            <a:ext cx="5641050" cy="3938475"/>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6" name="Shape 106"/>
        <p:cNvGrpSpPr/>
        <p:nvPr/>
      </p:nvGrpSpPr>
      <p:grpSpPr>
        <a:xfrm>
          <a:off x="0" y="0"/>
          <a:ext cx="0" cy="0"/>
          <a:chOff x="0" y="0"/>
          <a:chExt cx="0" cy="0"/>
        </a:xfrm>
      </p:grpSpPr>
      <p:sp>
        <p:nvSpPr>
          <p:cNvPr id="107" name="Shape 107"/>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Angle of Attack</a:t>
            </a:r>
          </a:p>
        </p:txBody>
      </p:sp>
      <p:sp>
        <p:nvSpPr>
          <p:cNvPr id="108" name="Shape 108"/>
          <p:cNvSpPr txBox="1"/>
          <p:nvPr>
            <p:ph idx="1" type="body"/>
          </p:nvPr>
        </p:nvSpPr>
        <p:spPr>
          <a:xfrm>
            <a:off x="457200" y="1200150"/>
            <a:ext cx="4025099" cy="3725699"/>
          </a:xfrm>
          <a:prstGeom prst="rect">
            <a:avLst/>
          </a:prstGeom>
        </p:spPr>
        <p:txBody>
          <a:bodyPr anchorCtr="0" anchor="t" bIns="91425" lIns="91425" rIns="91425" tIns="91425">
            <a:noAutofit/>
          </a:bodyPr>
          <a:lstStyle/>
          <a:p>
            <a:pPr indent="-419100" lvl="0" marL="457200" rtl="0">
              <a:spcBef>
                <a:spcPts val="0"/>
              </a:spcBef>
              <a:buClr>
                <a:schemeClr val="lt1"/>
              </a:buClr>
              <a:buSzPct val="100000"/>
              <a:buFont typeface="Arial"/>
              <a:buChar char="●"/>
            </a:pPr>
            <a:r>
              <a:rPr lang="en"/>
              <a:t>Angle of the wing </a:t>
            </a:r>
          </a:p>
          <a:p>
            <a:pPr indent="-381000" lvl="1" marL="914400" rtl="0">
              <a:spcBef>
                <a:spcPts val="0"/>
              </a:spcBef>
              <a:buClr>
                <a:schemeClr val="lt1"/>
              </a:buClr>
              <a:buSzPct val="80000"/>
              <a:buFont typeface="Arial"/>
              <a:buChar char="○"/>
            </a:pPr>
            <a:r>
              <a:rPr lang="en"/>
              <a:t>Dependent on the relative wind </a:t>
            </a:r>
          </a:p>
          <a:p>
            <a:pPr indent="-419100" lvl="0" marL="457200" rtl="0">
              <a:spcBef>
                <a:spcPts val="0"/>
              </a:spcBef>
              <a:buClr>
                <a:schemeClr val="lt1"/>
              </a:buClr>
              <a:buSzPct val="100000"/>
              <a:buFont typeface="Arial"/>
              <a:buChar char="●"/>
            </a:pPr>
            <a:r>
              <a:rPr lang="en"/>
              <a:t>Determines the amount of lift and drag as the plane moves through the air </a:t>
            </a:r>
          </a:p>
        </p:txBody>
      </p:sp>
      <p:pic>
        <p:nvPicPr>
          <p:cNvPr id="109" name="Shape 109"/>
          <p:cNvPicPr preferRelativeResize="0"/>
          <p:nvPr/>
        </p:nvPicPr>
        <p:blipFill>
          <a:blip r:embed="rId3">
            <a:alphaModFix/>
          </a:blip>
          <a:stretch>
            <a:fillRect/>
          </a:stretch>
        </p:blipFill>
        <p:spPr>
          <a:xfrm>
            <a:off x="4377000" y="1457900"/>
            <a:ext cx="4559124" cy="2867575"/>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3" name="Shape 113"/>
        <p:cNvGrpSpPr/>
        <p:nvPr/>
      </p:nvGrpSpPr>
      <p:grpSpPr>
        <a:xfrm>
          <a:off x="0" y="0"/>
          <a:ext cx="0" cy="0"/>
          <a:chOff x="0" y="0"/>
          <a:chExt cx="0" cy="0"/>
        </a:xfrm>
      </p:grpSpPr>
      <p:sp>
        <p:nvSpPr>
          <p:cNvPr id="114" name="Shape 114"/>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Angle of Attack</a:t>
            </a:r>
          </a:p>
        </p:txBody>
      </p:sp>
      <p:pic>
        <p:nvPicPr>
          <p:cNvPr id="115" name="Shape 115"/>
          <p:cNvPicPr preferRelativeResize="0"/>
          <p:nvPr/>
        </p:nvPicPr>
        <p:blipFill>
          <a:blip r:embed="rId3">
            <a:alphaModFix/>
          </a:blip>
          <a:stretch>
            <a:fillRect/>
          </a:stretch>
        </p:blipFill>
        <p:spPr>
          <a:xfrm>
            <a:off x="4791650" y="1362600"/>
            <a:ext cx="3810000" cy="3095625"/>
          </a:xfrm>
          <a:prstGeom prst="rect">
            <a:avLst/>
          </a:prstGeom>
          <a:noFill/>
          <a:ln>
            <a:noFill/>
          </a:ln>
        </p:spPr>
      </p:pic>
      <p:pic>
        <p:nvPicPr>
          <p:cNvPr id="116" name="Shape 116"/>
          <p:cNvPicPr preferRelativeResize="0"/>
          <p:nvPr/>
        </p:nvPicPr>
        <p:blipFill>
          <a:blip r:embed="rId4">
            <a:alphaModFix/>
          </a:blip>
          <a:stretch>
            <a:fillRect/>
          </a:stretch>
        </p:blipFill>
        <p:spPr>
          <a:xfrm>
            <a:off x="275650" y="1709125"/>
            <a:ext cx="4344775" cy="2402575"/>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0" name="Shape 120"/>
        <p:cNvGrpSpPr/>
        <p:nvPr/>
      </p:nvGrpSpPr>
      <p:grpSpPr>
        <a:xfrm>
          <a:off x="0" y="0"/>
          <a:ext cx="0" cy="0"/>
          <a:chOff x="0" y="0"/>
          <a:chExt cx="0" cy="0"/>
        </a:xfrm>
      </p:grpSpPr>
      <p:sp>
        <p:nvSpPr>
          <p:cNvPr id="121" name="Shape 121"/>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Internal Structure</a:t>
            </a:r>
          </a:p>
        </p:txBody>
      </p:sp>
      <p:sp>
        <p:nvSpPr>
          <p:cNvPr id="122" name="Shape 122"/>
          <p:cNvSpPr txBox="1"/>
          <p:nvPr>
            <p:ph idx="1" type="body"/>
          </p:nvPr>
        </p:nvSpPr>
        <p:spPr>
          <a:xfrm>
            <a:off x="457200" y="1200150"/>
            <a:ext cx="8229600" cy="3725699"/>
          </a:xfrm>
          <a:prstGeom prst="rect">
            <a:avLst/>
          </a:prstGeom>
        </p:spPr>
        <p:txBody>
          <a:bodyPr anchorCtr="0" anchor="t" bIns="91425" lIns="91425" rIns="91425" tIns="91425">
            <a:noAutofit/>
          </a:bodyPr>
          <a:lstStyle/>
          <a:p>
            <a:pPr indent="-419100" lvl="0" marL="457200" rtl="0">
              <a:spcBef>
                <a:spcPts val="0"/>
              </a:spcBef>
              <a:buClr>
                <a:schemeClr val="lt1"/>
              </a:buClr>
              <a:buSzPct val="100000"/>
              <a:buFont typeface="Arial"/>
              <a:buChar char="●"/>
            </a:pPr>
            <a:r>
              <a:rPr lang="en"/>
              <a:t>Leading edge</a:t>
            </a:r>
          </a:p>
          <a:p>
            <a:pPr indent="-381000" lvl="1" marL="914400" rtl="0">
              <a:spcBef>
                <a:spcPts val="0"/>
              </a:spcBef>
              <a:buClr>
                <a:schemeClr val="lt1"/>
              </a:buClr>
              <a:buSzPct val="80000"/>
              <a:buFont typeface="Arial"/>
              <a:buChar char="○"/>
            </a:pPr>
            <a:r>
              <a:rPr lang="en"/>
              <a:t>Edge closest to the nose</a:t>
            </a:r>
          </a:p>
          <a:p>
            <a:pPr indent="-419100" lvl="0" marL="457200" rtl="0">
              <a:spcBef>
                <a:spcPts val="0"/>
              </a:spcBef>
              <a:buClr>
                <a:schemeClr val="lt1"/>
              </a:buClr>
              <a:buSzPct val="100000"/>
              <a:buFont typeface="Arial"/>
              <a:buChar char="●"/>
            </a:pPr>
            <a:r>
              <a:rPr lang="en"/>
              <a:t>Trailing edge</a:t>
            </a:r>
          </a:p>
          <a:p>
            <a:pPr indent="-381000" lvl="1" marL="914400" rtl="0">
              <a:spcBef>
                <a:spcPts val="0"/>
              </a:spcBef>
              <a:buClr>
                <a:schemeClr val="lt1"/>
              </a:buClr>
              <a:buSzPct val="80000"/>
              <a:buFont typeface="Arial"/>
              <a:buChar char="○"/>
            </a:pPr>
            <a:r>
              <a:rPr lang="en"/>
              <a:t>Edge closest to the tail</a:t>
            </a:r>
          </a:p>
          <a:p>
            <a:pPr indent="-419100" lvl="0" marL="457200" rtl="0">
              <a:spcBef>
                <a:spcPts val="0"/>
              </a:spcBef>
              <a:buClr>
                <a:schemeClr val="lt1"/>
              </a:buClr>
              <a:buSzPct val="100000"/>
              <a:buFont typeface="Arial"/>
              <a:buChar char="●"/>
            </a:pPr>
            <a:r>
              <a:rPr lang="en"/>
              <a:t>Wingtip </a:t>
            </a:r>
          </a:p>
          <a:p>
            <a:pPr indent="-381000" lvl="1" marL="914400" rtl="0">
              <a:spcBef>
                <a:spcPts val="0"/>
              </a:spcBef>
              <a:buClr>
                <a:schemeClr val="lt1"/>
              </a:buClr>
              <a:buSzPct val="80000"/>
              <a:buFont typeface="Arial"/>
              <a:buChar char="○"/>
            </a:pPr>
            <a:r>
              <a:rPr lang="en"/>
              <a:t>Edge farthest from the fuselage </a:t>
            </a:r>
          </a:p>
          <a:p>
            <a:pPr indent="-419100" lvl="0" marL="457200" rtl="0">
              <a:spcBef>
                <a:spcPts val="0"/>
              </a:spcBef>
              <a:buClr>
                <a:schemeClr val="lt1"/>
              </a:buClr>
              <a:buSzPct val="100000"/>
              <a:buFont typeface="Arial"/>
              <a:buChar char="●"/>
            </a:pPr>
            <a:r>
              <a:rPr lang="en"/>
              <a:t>Skin </a:t>
            </a:r>
          </a:p>
          <a:p>
            <a:pPr indent="-381000" lvl="1" marL="914400">
              <a:spcBef>
                <a:spcPts val="0"/>
              </a:spcBef>
              <a:buClr>
                <a:schemeClr val="lt1"/>
              </a:buClr>
              <a:buSzPct val="80000"/>
              <a:buFont typeface="Arial"/>
              <a:buChar char="○"/>
            </a:pPr>
            <a:r>
              <a:rPr lang="en"/>
              <a:t>Surface material </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6" name="Shape 126"/>
        <p:cNvGrpSpPr/>
        <p:nvPr/>
      </p:nvGrpSpPr>
      <p:grpSpPr>
        <a:xfrm>
          <a:off x="0" y="0"/>
          <a:ext cx="0" cy="0"/>
          <a:chOff x="0" y="0"/>
          <a:chExt cx="0" cy="0"/>
        </a:xfrm>
      </p:grpSpPr>
      <p:sp>
        <p:nvSpPr>
          <p:cNvPr id="127" name="Shape 127"/>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Internal Structure </a:t>
            </a:r>
          </a:p>
        </p:txBody>
      </p:sp>
      <p:sp>
        <p:nvSpPr>
          <p:cNvPr id="128" name="Shape 128"/>
          <p:cNvSpPr txBox="1"/>
          <p:nvPr>
            <p:ph idx="1" type="body"/>
          </p:nvPr>
        </p:nvSpPr>
        <p:spPr>
          <a:xfrm>
            <a:off x="457200" y="1200150"/>
            <a:ext cx="8229600" cy="3725699"/>
          </a:xfrm>
          <a:prstGeom prst="rect">
            <a:avLst/>
          </a:prstGeom>
        </p:spPr>
        <p:txBody>
          <a:bodyPr anchorCtr="0" anchor="t" bIns="91425" lIns="91425" rIns="91425" tIns="91425">
            <a:noAutofit/>
          </a:bodyPr>
          <a:lstStyle/>
          <a:p>
            <a:pPr indent="-419100" lvl="0" marL="457200" rtl="0">
              <a:spcBef>
                <a:spcPts val="0"/>
              </a:spcBef>
              <a:buClr>
                <a:schemeClr val="lt1"/>
              </a:buClr>
              <a:buSzPct val="100000"/>
              <a:buFont typeface="Arial"/>
              <a:buChar char="●"/>
            </a:pPr>
            <a:r>
              <a:rPr lang="en"/>
              <a:t>Spars</a:t>
            </a:r>
          </a:p>
          <a:p>
            <a:pPr indent="-381000" lvl="1" marL="914400" rtl="0">
              <a:spcBef>
                <a:spcPts val="0"/>
              </a:spcBef>
              <a:buClr>
                <a:schemeClr val="lt1"/>
              </a:buClr>
              <a:buSzPct val="80000"/>
              <a:buFont typeface="Arial"/>
              <a:buChar char="○"/>
            </a:pPr>
            <a:r>
              <a:rPr lang="en"/>
              <a:t>From Fuselage to wingtip </a:t>
            </a:r>
          </a:p>
          <a:p>
            <a:pPr indent="-381000" lvl="1" marL="914400" rtl="0">
              <a:spcBef>
                <a:spcPts val="0"/>
              </a:spcBef>
              <a:buClr>
                <a:schemeClr val="lt1"/>
              </a:buClr>
              <a:buSzPct val="80000"/>
              <a:buFont typeface="Arial"/>
              <a:buChar char="○"/>
            </a:pPr>
            <a:r>
              <a:rPr lang="en"/>
              <a:t>Provide tensile strength</a:t>
            </a:r>
          </a:p>
          <a:p>
            <a:pPr indent="-381000" lvl="1" marL="914400" rtl="0">
              <a:spcBef>
                <a:spcPts val="0"/>
              </a:spcBef>
              <a:buClr>
                <a:schemeClr val="lt1"/>
              </a:buClr>
              <a:buSzPct val="80000"/>
              <a:buFont typeface="Arial"/>
              <a:buChar char="○"/>
            </a:pPr>
            <a:r>
              <a:rPr lang="en"/>
              <a:t>Front Spar</a:t>
            </a:r>
          </a:p>
          <a:p>
            <a:pPr indent="-381000" lvl="1" marL="914400" rtl="0">
              <a:spcBef>
                <a:spcPts val="0"/>
              </a:spcBef>
              <a:buClr>
                <a:schemeClr val="lt1"/>
              </a:buClr>
              <a:buSzPct val="80000"/>
              <a:buFont typeface="Arial"/>
              <a:buChar char="○"/>
            </a:pPr>
            <a:r>
              <a:rPr lang="en"/>
              <a:t>Center Spar</a:t>
            </a:r>
          </a:p>
          <a:p>
            <a:pPr indent="-381000" lvl="1" marL="914400" rtl="0">
              <a:spcBef>
                <a:spcPts val="0"/>
              </a:spcBef>
              <a:buClr>
                <a:schemeClr val="lt1"/>
              </a:buClr>
              <a:buSzPct val="80000"/>
              <a:buFont typeface="Arial"/>
              <a:buChar char="○"/>
            </a:pPr>
            <a:r>
              <a:rPr lang="en"/>
              <a:t>Rear Spar</a:t>
            </a:r>
          </a:p>
          <a:p>
            <a:pPr indent="-419100" lvl="0" marL="457200" rtl="0">
              <a:spcBef>
                <a:spcPts val="0"/>
              </a:spcBef>
              <a:buClr>
                <a:schemeClr val="lt1"/>
              </a:buClr>
              <a:buSzPct val="100000"/>
              <a:buFont typeface="Arial"/>
              <a:buChar char="●"/>
            </a:pPr>
            <a:r>
              <a:rPr lang="en"/>
              <a:t>Ribs</a:t>
            </a:r>
          </a:p>
          <a:p>
            <a:pPr indent="-381000" lvl="1" marL="914400" rtl="0">
              <a:spcBef>
                <a:spcPts val="0"/>
              </a:spcBef>
              <a:buClr>
                <a:schemeClr val="lt1"/>
              </a:buClr>
              <a:buSzPct val="80000"/>
              <a:buFont typeface="Arial"/>
              <a:buChar char="○"/>
            </a:pPr>
            <a:r>
              <a:rPr lang="en"/>
              <a:t>From leading edge to trailing edge </a:t>
            </a:r>
          </a:p>
          <a:p>
            <a:pPr indent="-381000" lvl="1" marL="914400" rtl="0">
              <a:spcBef>
                <a:spcPts val="0"/>
              </a:spcBef>
              <a:buClr>
                <a:schemeClr val="lt1"/>
              </a:buClr>
              <a:buSzPct val="80000"/>
              <a:buFont typeface="Arial"/>
              <a:buChar char="○"/>
            </a:pPr>
            <a:r>
              <a:rPr lang="en"/>
              <a:t>Provide airfoil shape</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2" name="Shape 132"/>
        <p:cNvGrpSpPr/>
        <p:nvPr/>
      </p:nvGrpSpPr>
      <p:grpSpPr>
        <a:xfrm>
          <a:off x="0" y="0"/>
          <a:ext cx="0" cy="0"/>
          <a:chOff x="0" y="0"/>
          <a:chExt cx="0" cy="0"/>
        </a:xfrm>
      </p:grpSpPr>
      <p:sp>
        <p:nvSpPr>
          <p:cNvPr id="133" name="Shape 133"/>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Internal Structure </a:t>
            </a:r>
          </a:p>
        </p:txBody>
      </p:sp>
      <p:pic>
        <p:nvPicPr>
          <p:cNvPr id="134" name="Shape 134"/>
          <p:cNvPicPr preferRelativeResize="0"/>
          <p:nvPr/>
        </p:nvPicPr>
        <p:blipFill>
          <a:blip r:embed="rId3">
            <a:alphaModFix/>
          </a:blip>
          <a:stretch>
            <a:fillRect/>
          </a:stretch>
        </p:blipFill>
        <p:spPr>
          <a:xfrm>
            <a:off x="737350" y="1138525"/>
            <a:ext cx="7669299" cy="3701100"/>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8" name="Shape 138"/>
        <p:cNvGrpSpPr/>
        <p:nvPr/>
      </p:nvGrpSpPr>
      <p:grpSpPr>
        <a:xfrm>
          <a:off x="0" y="0"/>
          <a:ext cx="0" cy="0"/>
          <a:chOff x="0" y="0"/>
          <a:chExt cx="0" cy="0"/>
        </a:xfrm>
      </p:grpSpPr>
      <p:sp>
        <p:nvSpPr>
          <p:cNvPr id="139" name="Shape 139"/>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Internal Structure</a:t>
            </a:r>
          </a:p>
        </p:txBody>
      </p:sp>
      <p:pic>
        <p:nvPicPr>
          <p:cNvPr id="140" name="Shape 140"/>
          <p:cNvPicPr preferRelativeResize="0"/>
          <p:nvPr/>
        </p:nvPicPr>
        <p:blipFill>
          <a:blip r:embed="rId3">
            <a:alphaModFix/>
          </a:blip>
          <a:stretch>
            <a:fillRect/>
          </a:stretch>
        </p:blipFill>
        <p:spPr>
          <a:xfrm>
            <a:off x="1785100" y="1063375"/>
            <a:ext cx="5573799" cy="3895449"/>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 name="Shape 35"/>
        <p:cNvGrpSpPr/>
        <p:nvPr/>
      </p:nvGrpSpPr>
      <p:grpSpPr>
        <a:xfrm>
          <a:off x="0" y="0"/>
          <a:ext cx="0" cy="0"/>
          <a:chOff x="0" y="0"/>
          <a:chExt cx="0" cy="0"/>
        </a:xfrm>
      </p:grpSpPr>
      <p:sp>
        <p:nvSpPr>
          <p:cNvPr id="36" name="Shape 36"/>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General Forces</a:t>
            </a:r>
          </a:p>
        </p:txBody>
      </p:sp>
      <p:sp>
        <p:nvSpPr>
          <p:cNvPr id="37" name="Shape 37"/>
          <p:cNvSpPr txBox="1"/>
          <p:nvPr>
            <p:ph idx="1" type="body"/>
          </p:nvPr>
        </p:nvSpPr>
        <p:spPr>
          <a:xfrm>
            <a:off x="457200" y="1200150"/>
            <a:ext cx="8229600" cy="3725699"/>
          </a:xfrm>
          <a:prstGeom prst="rect">
            <a:avLst/>
          </a:prstGeom>
        </p:spPr>
        <p:txBody>
          <a:bodyPr anchorCtr="0" anchor="t" bIns="91425" lIns="91425" rIns="91425" tIns="91425">
            <a:noAutofit/>
          </a:bodyPr>
          <a:lstStyle/>
          <a:p>
            <a:pPr>
              <a:spcBef>
                <a:spcPts val="0"/>
              </a:spcBef>
              <a:buNone/>
            </a:pPr>
            <a:r>
              <a:t/>
            </a:r>
            <a:endParaRPr/>
          </a:p>
        </p:txBody>
      </p:sp>
      <p:sp>
        <p:nvSpPr>
          <p:cNvPr id="38" name="Shape 38">
            <a:hlinkClick r:id="rId4"/>
          </p:cNvPr>
          <p:cNvSpPr/>
          <p:nvPr/>
        </p:nvSpPr>
        <p:spPr>
          <a:xfrm>
            <a:off x="1997011" y="1063375"/>
            <a:ext cx="5149975" cy="3862475"/>
          </a:xfrm>
          <a:prstGeom prst="rect">
            <a:avLst/>
          </a:prstGeom>
          <a:blipFill>
            <a:blip r:embed="rId5">
              <a:alphaModFix/>
            </a:blip>
            <a:stretch>
              <a:fillRect/>
            </a:stretch>
          </a:blipFill>
          <a:ln>
            <a:noFill/>
          </a:ln>
        </p:spPr>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 name="Shape 42"/>
        <p:cNvGrpSpPr/>
        <p:nvPr/>
      </p:nvGrpSpPr>
      <p:grpSpPr>
        <a:xfrm>
          <a:off x="0" y="0"/>
          <a:ext cx="0" cy="0"/>
          <a:chOff x="0" y="0"/>
          <a:chExt cx="0" cy="0"/>
        </a:xfrm>
      </p:grpSpPr>
      <p:sp>
        <p:nvSpPr>
          <p:cNvPr id="43" name="Shape 43"/>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Thrust</a:t>
            </a:r>
          </a:p>
        </p:txBody>
      </p:sp>
      <p:sp>
        <p:nvSpPr>
          <p:cNvPr id="44" name="Shape 44"/>
          <p:cNvSpPr txBox="1"/>
          <p:nvPr>
            <p:ph idx="1" type="body"/>
          </p:nvPr>
        </p:nvSpPr>
        <p:spPr>
          <a:xfrm>
            <a:off x="457200" y="960900"/>
            <a:ext cx="8229600" cy="3725699"/>
          </a:xfrm>
          <a:prstGeom prst="rect">
            <a:avLst/>
          </a:prstGeom>
        </p:spPr>
        <p:txBody>
          <a:bodyPr anchorCtr="0" anchor="t" bIns="91425" lIns="91425" rIns="91425" tIns="91425">
            <a:noAutofit/>
          </a:bodyPr>
          <a:lstStyle/>
          <a:p>
            <a:pPr indent="-419100" lvl="0" marL="457200" rtl="0">
              <a:spcBef>
                <a:spcPts val="0"/>
              </a:spcBef>
              <a:buClr>
                <a:schemeClr val="lt1"/>
              </a:buClr>
              <a:buSzPct val="100000"/>
              <a:buFont typeface="Arial"/>
              <a:buChar char="●"/>
            </a:pPr>
            <a:r>
              <a:rPr lang="en"/>
              <a:t>Force that makes the plane go forward</a:t>
            </a:r>
          </a:p>
          <a:p>
            <a:pPr lvl="0" rtl="0">
              <a:spcBef>
                <a:spcPts val="0"/>
              </a:spcBef>
              <a:buNone/>
            </a:pPr>
            <a:r>
              <a:t/>
            </a:r>
            <a:endParaRPr/>
          </a:p>
          <a:p>
            <a:pPr indent="-419100" lvl="0" marL="457200" rtl="0">
              <a:spcBef>
                <a:spcPts val="0"/>
              </a:spcBef>
              <a:buClr>
                <a:schemeClr val="lt1"/>
              </a:buClr>
              <a:buSzPct val="100000"/>
              <a:buFont typeface="Arial"/>
              <a:buChar char="●"/>
            </a:pPr>
            <a:r>
              <a:rPr lang="en"/>
              <a:t>Two main ways to create thrust:</a:t>
            </a:r>
          </a:p>
          <a:p>
            <a:pPr indent="-381000" lvl="1" marL="914400" rtl="0">
              <a:spcBef>
                <a:spcPts val="0"/>
              </a:spcBef>
              <a:buClr>
                <a:schemeClr val="lt1"/>
              </a:buClr>
              <a:buSzPct val="80000"/>
              <a:buFont typeface="Courier New"/>
              <a:buChar char="o"/>
            </a:pPr>
            <a:r>
              <a:rPr lang="en"/>
              <a:t>Propellers</a:t>
            </a:r>
          </a:p>
          <a:p>
            <a:pPr indent="-381000" lvl="1" marL="914400" rtl="0">
              <a:spcBef>
                <a:spcPts val="0"/>
              </a:spcBef>
              <a:buClr>
                <a:schemeClr val="lt1"/>
              </a:buClr>
              <a:buSzPct val="80000"/>
              <a:buFont typeface="Courier New"/>
              <a:buChar char="o"/>
            </a:pPr>
            <a:r>
              <a:rPr lang="en"/>
              <a:t>Jet engines</a:t>
            </a:r>
          </a:p>
          <a:p>
            <a:pPr lvl="0" rtl="0">
              <a:spcBef>
                <a:spcPts val="0"/>
              </a:spcBef>
              <a:buNone/>
            </a:pPr>
            <a:r>
              <a:t/>
            </a:r>
            <a:endParaRPr/>
          </a:p>
          <a:p>
            <a:pPr indent="-419100" lvl="0" marL="457200" rtl="0">
              <a:spcBef>
                <a:spcPts val="0"/>
              </a:spcBef>
              <a:buClr>
                <a:schemeClr val="lt1"/>
              </a:buClr>
              <a:buSzPct val="100000"/>
              <a:buFont typeface="Arial"/>
              <a:buChar char="●"/>
            </a:pPr>
            <a:r>
              <a:rPr lang="en"/>
              <a:t>Which method often depends on the size and purpose of the aircraft</a:t>
            </a:r>
          </a:p>
          <a:p>
            <a:pPr lvl="0">
              <a:spcBef>
                <a:spcPts val="0"/>
              </a:spcBef>
              <a:buNone/>
            </a:pPr>
            <a:r>
              <a:t/>
            </a:r>
            <a:endParaRP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8" name="Shape 48"/>
        <p:cNvGrpSpPr/>
        <p:nvPr/>
      </p:nvGrpSpPr>
      <p:grpSpPr>
        <a:xfrm>
          <a:off x="0" y="0"/>
          <a:ext cx="0" cy="0"/>
          <a:chOff x="0" y="0"/>
          <a:chExt cx="0" cy="0"/>
        </a:xfrm>
      </p:grpSpPr>
      <p:sp>
        <p:nvSpPr>
          <p:cNvPr id="49" name="Shape 49"/>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Propellers</a:t>
            </a:r>
          </a:p>
        </p:txBody>
      </p:sp>
      <p:sp>
        <p:nvSpPr>
          <p:cNvPr id="50" name="Shape 50"/>
          <p:cNvSpPr txBox="1"/>
          <p:nvPr>
            <p:ph idx="1" type="body"/>
          </p:nvPr>
        </p:nvSpPr>
        <p:spPr>
          <a:xfrm>
            <a:off x="2801000" y="975900"/>
            <a:ext cx="5885699" cy="3950099"/>
          </a:xfrm>
          <a:prstGeom prst="rect">
            <a:avLst/>
          </a:prstGeom>
        </p:spPr>
        <p:txBody>
          <a:bodyPr anchorCtr="0" anchor="t" bIns="91425" lIns="91425" rIns="91425" tIns="91425">
            <a:noAutofit/>
          </a:bodyPr>
          <a:lstStyle/>
          <a:p>
            <a:pPr indent="-419100" lvl="0" marL="457200" rtl="0">
              <a:spcBef>
                <a:spcPts val="0"/>
              </a:spcBef>
              <a:buClr>
                <a:schemeClr val="lt1"/>
              </a:buClr>
              <a:buSzPct val="100000"/>
              <a:buFont typeface="Arial"/>
              <a:buChar char="●"/>
            </a:pPr>
            <a:r>
              <a:rPr lang="en"/>
              <a:t>Have slightly twisted blades to direct movement of air</a:t>
            </a:r>
          </a:p>
          <a:p>
            <a:pPr indent="-419100" lvl="0" marL="457200" rtl="0">
              <a:spcBef>
                <a:spcPts val="0"/>
              </a:spcBef>
              <a:buClr>
                <a:schemeClr val="lt1"/>
              </a:buClr>
              <a:buSzPct val="100000"/>
              <a:buFont typeface="Arial"/>
              <a:buChar char="●"/>
            </a:pPr>
            <a:r>
              <a:rPr lang="en"/>
              <a:t>Behave similarly to the wing</a:t>
            </a:r>
          </a:p>
          <a:p>
            <a:pPr indent="-419100" lvl="0" marL="457200" rtl="0">
              <a:spcBef>
                <a:spcPts val="0"/>
              </a:spcBef>
              <a:buClr>
                <a:schemeClr val="lt1"/>
              </a:buClr>
              <a:buSzPct val="100000"/>
              <a:buFont typeface="Arial"/>
              <a:buChar char="●"/>
            </a:pPr>
            <a:r>
              <a:rPr lang="en"/>
              <a:t>Larger planes require larger or more propellers</a:t>
            </a:r>
          </a:p>
          <a:p>
            <a:pPr indent="-419100" lvl="0" marL="457200" rtl="0">
              <a:spcBef>
                <a:spcPts val="0"/>
              </a:spcBef>
              <a:buClr>
                <a:schemeClr val="lt1"/>
              </a:buClr>
              <a:buSzPct val="100000"/>
              <a:buFont typeface="Arial"/>
              <a:buChar char="●"/>
            </a:pPr>
            <a:r>
              <a:rPr lang="en"/>
              <a:t>The faster a propeller spins, the more thrust it should generate</a:t>
            </a:r>
          </a:p>
        </p:txBody>
      </p:sp>
      <p:pic>
        <p:nvPicPr>
          <p:cNvPr id="51" name="Shape 51"/>
          <p:cNvPicPr preferRelativeResize="0"/>
          <p:nvPr/>
        </p:nvPicPr>
        <p:blipFill rotWithShape="1">
          <a:blip r:embed="rId3">
            <a:alphaModFix/>
          </a:blip>
          <a:srcRect b="26296" l="0" r="0" t="19281"/>
          <a:stretch/>
        </p:blipFill>
        <p:spPr>
          <a:xfrm>
            <a:off x="90812" y="3339275"/>
            <a:ext cx="2619375" cy="1425424"/>
          </a:xfrm>
          <a:prstGeom prst="rect">
            <a:avLst/>
          </a:prstGeom>
          <a:noFill/>
          <a:ln>
            <a:noFill/>
          </a:ln>
        </p:spPr>
      </p:pic>
      <p:pic>
        <p:nvPicPr>
          <p:cNvPr id="52" name="Shape 52"/>
          <p:cNvPicPr preferRelativeResize="0"/>
          <p:nvPr/>
        </p:nvPicPr>
        <p:blipFill rotWithShape="1">
          <a:blip r:embed="rId4">
            <a:alphaModFix/>
          </a:blip>
          <a:srcRect b="18508" l="571" r="33790" t="14237"/>
          <a:stretch/>
        </p:blipFill>
        <p:spPr>
          <a:xfrm>
            <a:off x="0" y="1063375"/>
            <a:ext cx="2801000" cy="1953749"/>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6" name="Shape 56"/>
        <p:cNvGrpSpPr/>
        <p:nvPr/>
      </p:nvGrpSpPr>
      <p:grpSpPr>
        <a:xfrm>
          <a:off x="0" y="0"/>
          <a:ext cx="0" cy="0"/>
          <a:chOff x="0" y="0"/>
          <a:chExt cx="0" cy="0"/>
        </a:xfrm>
      </p:grpSpPr>
      <p:sp>
        <p:nvSpPr>
          <p:cNvPr id="57" name="Shape 57"/>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Jet Engines</a:t>
            </a:r>
          </a:p>
        </p:txBody>
      </p:sp>
      <p:sp>
        <p:nvSpPr>
          <p:cNvPr id="58" name="Shape 58"/>
          <p:cNvSpPr txBox="1"/>
          <p:nvPr>
            <p:ph idx="1" type="body"/>
          </p:nvPr>
        </p:nvSpPr>
        <p:spPr>
          <a:xfrm>
            <a:off x="457200" y="1200150"/>
            <a:ext cx="8229600" cy="3725699"/>
          </a:xfrm>
          <a:prstGeom prst="rect">
            <a:avLst/>
          </a:prstGeom>
        </p:spPr>
        <p:txBody>
          <a:bodyPr anchorCtr="0" anchor="t" bIns="91425" lIns="91425" rIns="91425" tIns="91425">
            <a:noAutofit/>
          </a:bodyPr>
          <a:lstStyle/>
          <a:p>
            <a:pPr indent="-419100" lvl="0" marL="457200" rtl="0">
              <a:spcBef>
                <a:spcPts val="0"/>
              </a:spcBef>
              <a:buClr>
                <a:schemeClr val="lt1"/>
              </a:buClr>
              <a:buSzPct val="100000"/>
              <a:buFont typeface="Arial"/>
              <a:buChar char="●"/>
            </a:pPr>
            <a:r>
              <a:rPr lang="en"/>
              <a:t>Generally gas turbine engines (turbofans)</a:t>
            </a:r>
          </a:p>
          <a:p>
            <a:pPr lvl="0" rtl="0">
              <a:spcBef>
                <a:spcPts val="0"/>
              </a:spcBef>
              <a:buNone/>
            </a:pPr>
            <a:r>
              <a:t/>
            </a:r>
            <a:endParaRPr/>
          </a:p>
          <a:p>
            <a:pPr indent="-419100" lvl="0" marL="457200" rtl="0">
              <a:spcBef>
                <a:spcPts val="0"/>
              </a:spcBef>
              <a:buClr>
                <a:schemeClr val="lt1"/>
              </a:buClr>
              <a:buSzPct val="100000"/>
              <a:buFont typeface="Arial"/>
              <a:buChar char="●"/>
            </a:pPr>
            <a:r>
              <a:rPr lang="en"/>
              <a:t>Like all turbines, gas turbine engines have three parts:</a:t>
            </a:r>
          </a:p>
          <a:p>
            <a:pPr indent="-381000" lvl="1" marL="914400" rtl="0">
              <a:spcBef>
                <a:spcPts val="0"/>
              </a:spcBef>
              <a:buClr>
                <a:schemeClr val="lt1"/>
              </a:buClr>
              <a:buSzPct val="80000"/>
              <a:buFont typeface="Courier New"/>
              <a:buChar char="o"/>
            </a:pPr>
            <a:r>
              <a:rPr lang="en"/>
              <a:t>Compressor</a:t>
            </a:r>
          </a:p>
          <a:p>
            <a:pPr indent="-381000" lvl="1" marL="914400" rtl="0">
              <a:spcBef>
                <a:spcPts val="0"/>
              </a:spcBef>
              <a:buClr>
                <a:schemeClr val="lt1"/>
              </a:buClr>
              <a:buSzPct val="80000"/>
              <a:buFont typeface="Courier New"/>
              <a:buChar char="o"/>
            </a:pPr>
            <a:r>
              <a:rPr lang="en"/>
              <a:t>Combustion Area</a:t>
            </a:r>
          </a:p>
          <a:p>
            <a:pPr indent="-381000" lvl="1" marL="914400">
              <a:spcBef>
                <a:spcPts val="0"/>
              </a:spcBef>
              <a:buClr>
                <a:schemeClr val="lt1"/>
              </a:buClr>
              <a:buSzPct val="80000"/>
              <a:buFont typeface="Courier New"/>
              <a:buChar char="o"/>
            </a:pPr>
            <a:r>
              <a:rPr lang="en"/>
              <a:t>Turbine</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2" name="Shape 62"/>
        <p:cNvGrpSpPr/>
        <p:nvPr/>
      </p:nvGrpSpPr>
      <p:grpSpPr>
        <a:xfrm>
          <a:off x="0" y="0"/>
          <a:ext cx="0" cy="0"/>
          <a:chOff x="0" y="0"/>
          <a:chExt cx="0" cy="0"/>
        </a:xfrm>
      </p:grpSpPr>
      <p:sp>
        <p:nvSpPr>
          <p:cNvPr id="63" name="Shape 63"/>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t/>
            </a:r>
            <a:endParaRPr/>
          </a:p>
        </p:txBody>
      </p:sp>
      <p:sp>
        <p:nvSpPr>
          <p:cNvPr id="64" name="Shape 64"/>
          <p:cNvSpPr txBox="1"/>
          <p:nvPr>
            <p:ph idx="1" type="body"/>
          </p:nvPr>
        </p:nvSpPr>
        <p:spPr>
          <a:xfrm>
            <a:off x="457200" y="1200150"/>
            <a:ext cx="8229600" cy="3725699"/>
          </a:xfrm>
          <a:prstGeom prst="rect">
            <a:avLst/>
          </a:prstGeom>
        </p:spPr>
        <p:txBody>
          <a:bodyPr anchorCtr="0" anchor="t" bIns="91425" lIns="91425" rIns="91425" tIns="91425">
            <a:noAutofit/>
          </a:bodyPr>
          <a:lstStyle/>
          <a:p>
            <a:pPr>
              <a:spcBef>
                <a:spcPts val="0"/>
              </a:spcBef>
              <a:buNone/>
            </a:pPr>
            <a:r>
              <a:t/>
            </a:r>
            <a:endParaRPr/>
          </a:p>
        </p:txBody>
      </p:sp>
      <p:pic>
        <p:nvPicPr>
          <p:cNvPr id="65" name="Shape 65"/>
          <p:cNvPicPr preferRelativeResize="0"/>
          <p:nvPr/>
        </p:nvPicPr>
        <p:blipFill>
          <a:blip r:embed="rId3">
            <a:alphaModFix/>
          </a:blip>
          <a:stretch>
            <a:fillRect/>
          </a:stretch>
        </p:blipFill>
        <p:spPr>
          <a:xfrm>
            <a:off x="1244600" y="76200"/>
            <a:ext cx="6654799" cy="4991099"/>
          </a:xfrm>
          <a:prstGeom prst="rect">
            <a:avLst/>
          </a:prstGeom>
          <a:noFill/>
          <a:ln>
            <a:noFill/>
          </a:ln>
        </p:spPr>
      </p:pic>
      <p:sp>
        <p:nvSpPr>
          <p:cNvPr id="66" name="Shape 66"/>
          <p:cNvSpPr/>
          <p:nvPr/>
        </p:nvSpPr>
        <p:spPr>
          <a:xfrm>
            <a:off x="2042375" y="1613850"/>
            <a:ext cx="1495200" cy="2172900"/>
          </a:xfrm>
          <a:prstGeom prst="rect">
            <a:avLst/>
          </a:prstGeom>
          <a:noFill/>
          <a:ln cap="flat" w="76200">
            <a:solidFill>
              <a:srgbClr val="FFD966"/>
            </a:solidFill>
            <a:prstDash val="solid"/>
            <a:round/>
            <a:headEnd len="med" w="med" type="none"/>
            <a:tailEnd len="med" w="med" type="none"/>
          </a:ln>
        </p:spPr>
        <p:txBody>
          <a:bodyPr anchorCtr="0" anchor="ctr" bIns="91425" lIns="91425" rIns="91425" tIns="91425">
            <a:noAutofit/>
          </a:bodyPr>
          <a:lstStyle/>
          <a:p>
            <a:pPr rtl="0">
              <a:spcBef>
                <a:spcPts val="0"/>
              </a:spcBef>
              <a:buNone/>
            </a:pPr>
            <a:r>
              <a:t/>
            </a:r>
            <a:endParaRPr/>
          </a:p>
          <a:p>
            <a:pPr rtl="0">
              <a:spcBef>
                <a:spcPts val="0"/>
              </a:spcBef>
              <a:buNone/>
            </a:pPr>
            <a:r>
              <a:t/>
            </a:r>
            <a:endParaRPr/>
          </a:p>
          <a:p>
            <a:pPr rtl="0">
              <a:spcBef>
                <a:spcPts val="0"/>
              </a:spcBef>
              <a:buNone/>
            </a:pPr>
            <a:r>
              <a:t/>
            </a:r>
            <a:endParaRPr/>
          </a:p>
          <a:p>
            <a:pPr rtl="0">
              <a:spcBef>
                <a:spcPts val="0"/>
              </a:spcBef>
              <a:buNone/>
            </a:pPr>
            <a:r>
              <a:t/>
            </a:r>
            <a:endParaRPr/>
          </a:p>
          <a:p>
            <a:pPr rtl="0">
              <a:spcBef>
                <a:spcPts val="0"/>
              </a:spcBef>
              <a:buNone/>
            </a:pPr>
            <a:r>
              <a:t/>
            </a:r>
            <a:endParaRPr/>
          </a:p>
          <a:p>
            <a:pPr rtl="0">
              <a:spcBef>
                <a:spcPts val="0"/>
              </a:spcBef>
              <a:buNone/>
            </a:pPr>
            <a:r>
              <a:t/>
            </a:r>
            <a:endParaRPr/>
          </a:p>
          <a:p>
            <a:pPr rtl="0">
              <a:spcBef>
                <a:spcPts val="0"/>
              </a:spcBef>
              <a:buNone/>
            </a:pPr>
            <a:r>
              <a:t/>
            </a:r>
            <a:endParaRPr/>
          </a:p>
          <a:p>
            <a:pPr rtl="0">
              <a:spcBef>
                <a:spcPts val="0"/>
              </a:spcBef>
              <a:buNone/>
            </a:pPr>
            <a:r>
              <a:t/>
            </a:r>
            <a:endParaRPr/>
          </a:p>
          <a:p>
            <a:pPr rtl="0">
              <a:spcBef>
                <a:spcPts val="0"/>
              </a:spcBef>
              <a:buNone/>
            </a:pPr>
            <a:r>
              <a:t/>
            </a:r>
            <a:endParaRPr/>
          </a:p>
          <a:p>
            <a:pPr>
              <a:spcBef>
                <a:spcPts val="0"/>
              </a:spcBef>
              <a:buNone/>
            </a:pPr>
            <a:r>
              <a:rPr b="1" lang="en">
                <a:solidFill>
                  <a:srgbClr val="F1C232"/>
                </a:solidFill>
              </a:rPr>
              <a:t>Turbine</a:t>
            </a:r>
          </a:p>
        </p:txBody>
      </p:sp>
      <p:sp>
        <p:nvSpPr>
          <p:cNvPr id="67" name="Shape 67"/>
          <p:cNvSpPr/>
          <p:nvPr/>
        </p:nvSpPr>
        <p:spPr>
          <a:xfrm>
            <a:off x="3623375" y="1613850"/>
            <a:ext cx="1628400" cy="2172900"/>
          </a:xfrm>
          <a:prstGeom prst="rect">
            <a:avLst/>
          </a:prstGeom>
          <a:noFill/>
          <a:ln cap="flat" w="76200">
            <a:solidFill>
              <a:srgbClr val="CC0000"/>
            </a:solidFill>
            <a:prstDash val="solid"/>
            <a:round/>
            <a:headEnd len="med" w="med" type="none"/>
            <a:tailEnd len="med" w="med" type="none"/>
          </a:ln>
        </p:spPr>
        <p:txBody>
          <a:bodyPr anchorCtr="0" anchor="ctr" bIns="91425" lIns="91425" rIns="91425" tIns="91425">
            <a:noAutofit/>
          </a:bodyPr>
          <a:lstStyle/>
          <a:p>
            <a:pPr rtl="0">
              <a:spcBef>
                <a:spcPts val="0"/>
              </a:spcBef>
              <a:buNone/>
            </a:pPr>
            <a:r>
              <a:t/>
            </a:r>
            <a:endParaRPr/>
          </a:p>
          <a:p>
            <a:pPr rtl="0">
              <a:spcBef>
                <a:spcPts val="0"/>
              </a:spcBef>
              <a:buNone/>
            </a:pPr>
            <a:r>
              <a:t/>
            </a:r>
            <a:endParaRPr/>
          </a:p>
          <a:p>
            <a:pPr rtl="0">
              <a:spcBef>
                <a:spcPts val="0"/>
              </a:spcBef>
              <a:buNone/>
            </a:pPr>
            <a:r>
              <a:t/>
            </a:r>
            <a:endParaRPr/>
          </a:p>
          <a:p>
            <a:pPr rtl="0">
              <a:spcBef>
                <a:spcPts val="0"/>
              </a:spcBef>
              <a:buNone/>
            </a:pPr>
            <a:r>
              <a:t/>
            </a:r>
            <a:endParaRPr/>
          </a:p>
          <a:p>
            <a:pPr rtl="0">
              <a:spcBef>
                <a:spcPts val="0"/>
              </a:spcBef>
              <a:buNone/>
            </a:pPr>
            <a:r>
              <a:t/>
            </a:r>
            <a:endParaRPr/>
          </a:p>
          <a:p>
            <a:pPr rtl="0">
              <a:spcBef>
                <a:spcPts val="0"/>
              </a:spcBef>
              <a:buNone/>
            </a:pPr>
            <a:r>
              <a:t/>
            </a:r>
            <a:endParaRPr/>
          </a:p>
          <a:p>
            <a:pPr rtl="0">
              <a:spcBef>
                <a:spcPts val="0"/>
              </a:spcBef>
              <a:buNone/>
            </a:pPr>
            <a:r>
              <a:t/>
            </a:r>
            <a:endParaRPr/>
          </a:p>
          <a:p>
            <a:pPr rtl="0">
              <a:spcBef>
                <a:spcPts val="0"/>
              </a:spcBef>
              <a:buNone/>
            </a:pPr>
            <a:r>
              <a:t/>
            </a:r>
            <a:endParaRPr/>
          </a:p>
          <a:p>
            <a:pPr>
              <a:spcBef>
                <a:spcPts val="0"/>
              </a:spcBef>
              <a:buNone/>
            </a:pPr>
            <a:r>
              <a:rPr b="1" lang="en">
                <a:solidFill>
                  <a:srgbClr val="CC0000"/>
                </a:solidFill>
              </a:rPr>
              <a:t>Combustion Area</a:t>
            </a:r>
          </a:p>
        </p:txBody>
      </p:sp>
      <p:sp>
        <p:nvSpPr>
          <p:cNvPr id="68" name="Shape 68"/>
          <p:cNvSpPr/>
          <p:nvPr/>
        </p:nvSpPr>
        <p:spPr>
          <a:xfrm>
            <a:off x="5337575" y="1613850"/>
            <a:ext cx="1495200" cy="2172900"/>
          </a:xfrm>
          <a:prstGeom prst="rect">
            <a:avLst/>
          </a:prstGeom>
          <a:noFill/>
          <a:ln cap="flat" w="76200">
            <a:solidFill>
              <a:srgbClr val="F6B26B"/>
            </a:solidFill>
            <a:prstDash val="solid"/>
            <a:round/>
            <a:headEnd len="med" w="med" type="none"/>
            <a:tailEnd len="med" w="med" type="none"/>
          </a:ln>
        </p:spPr>
        <p:txBody>
          <a:bodyPr anchorCtr="0" anchor="ctr" bIns="91425" lIns="91425" rIns="91425" tIns="91425">
            <a:noAutofit/>
          </a:bodyPr>
          <a:lstStyle/>
          <a:p>
            <a:pPr rtl="0">
              <a:spcBef>
                <a:spcPts val="0"/>
              </a:spcBef>
              <a:buNone/>
            </a:pPr>
            <a:r>
              <a:t/>
            </a:r>
            <a:endParaRPr/>
          </a:p>
          <a:p>
            <a:pPr rtl="0">
              <a:spcBef>
                <a:spcPts val="0"/>
              </a:spcBef>
              <a:buNone/>
            </a:pPr>
            <a:r>
              <a:t/>
            </a:r>
            <a:endParaRPr/>
          </a:p>
          <a:p>
            <a:pPr rtl="0">
              <a:spcBef>
                <a:spcPts val="0"/>
              </a:spcBef>
              <a:buNone/>
            </a:pPr>
            <a:r>
              <a:t/>
            </a:r>
            <a:endParaRPr/>
          </a:p>
          <a:p>
            <a:pPr rtl="0">
              <a:spcBef>
                <a:spcPts val="0"/>
              </a:spcBef>
              <a:buNone/>
            </a:pPr>
            <a:r>
              <a:t/>
            </a:r>
            <a:endParaRPr/>
          </a:p>
          <a:p>
            <a:pPr rtl="0">
              <a:spcBef>
                <a:spcPts val="0"/>
              </a:spcBef>
              <a:buNone/>
            </a:pPr>
            <a:r>
              <a:t/>
            </a:r>
            <a:endParaRPr/>
          </a:p>
          <a:p>
            <a:pPr rtl="0">
              <a:spcBef>
                <a:spcPts val="0"/>
              </a:spcBef>
              <a:buNone/>
            </a:pPr>
            <a:r>
              <a:t/>
            </a:r>
            <a:endParaRPr/>
          </a:p>
          <a:p>
            <a:pPr rtl="0">
              <a:spcBef>
                <a:spcPts val="0"/>
              </a:spcBef>
              <a:buNone/>
            </a:pPr>
            <a:r>
              <a:t/>
            </a:r>
            <a:endParaRPr/>
          </a:p>
          <a:p>
            <a:pPr>
              <a:spcBef>
                <a:spcPts val="0"/>
              </a:spcBef>
              <a:buNone/>
            </a:pPr>
            <a:r>
              <a:rPr b="1" lang="en">
                <a:solidFill>
                  <a:srgbClr val="E69138"/>
                </a:solidFill>
              </a:rPr>
              <a:t>Compressor</a:t>
            </a:r>
          </a:p>
        </p:txBody>
      </p:sp>
      <p:sp>
        <p:nvSpPr>
          <p:cNvPr id="69" name="Shape 69"/>
          <p:cNvSpPr/>
          <p:nvPr/>
        </p:nvSpPr>
        <p:spPr>
          <a:xfrm>
            <a:off x="2040275" y="3986225"/>
            <a:ext cx="4794599" cy="572699"/>
          </a:xfrm>
          <a:prstGeom prst="leftArrow">
            <a:avLst>
              <a:gd fmla="val 50000" name="adj1"/>
              <a:gd fmla="val 50000" name="adj2"/>
            </a:avLst>
          </a:prstGeom>
          <a:solidFill>
            <a:schemeClr val="lt2"/>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algn="ctr">
              <a:spcBef>
                <a:spcPts val="0"/>
              </a:spcBef>
              <a:buNone/>
            </a:pPr>
            <a:r>
              <a:rPr lang="en"/>
              <a:t>Movement of Air</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3" name="Shape 73"/>
        <p:cNvGrpSpPr/>
        <p:nvPr/>
      </p:nvGrpSpPr>
      <p:grpSpPr>
        <a:xfrm>
          <a:off x="0" y="0"/>
          <a:ext cx="0" cy="0"/>
          <a:chOff x="0" y="0"/>
          <a:chExt cx="0" cy="0"/>
        </a:xfrm>
      </p:grpSpPr>
      <p:sp>
        <p:nvSpPr>
          <p:cNvPr id="74" name="Shape 74"/>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Propulsion</a:t>
            </a:r>
          </a:p>
        </p:txBody>
      </p:sp>
      <p:sp>
        <p:nvSpPr>
          <p:cNvPr id="75" name="Shape 75"/>
          <p:cNvSpPr txBox="1"/>
          <p:nvPr>
            <p:ph idx="1" type="body"/>
          </p:nvPr>
        </p:nvSpPr>
        <p:spPr>
          <a:xfrm>
            <a:off x="457200" y="1200150"/>
            <a:ext cx="8229600" cy="3725699"/>
          </a:xfrm>
          <a:prstGeom prst="rect">
            <a:avLst/>
          </a:prstGeom>
        </p:spPr>
        <p:txBody>
          <a:bodyPr anchorCtr="0" anchor="t" bIns="91425" lIns="91425" rIns="91425" tIns="91425">
            <a:noAutofit/>
          </a:bodyPr>
          <a:lstStyle/>
          <a:p>
            <a:pPr indent="-419100" lvl="0" marL="457200" rtl="0">
              <a:spcBef>
                <a:spcPts val="0"/>
              </a:spcBef>
              <a:buClr>
                <a:schemeClr val="lt1"/>
              </a:buClr>
              <a:buSzPct val="100000"/>
              <a:buFont typeface="Arial"/>
              <a:buChar char="●"/>
            </a:pPr>
            <a:r>
              <a:rPr lang="en"/>
              <a:t>Movement forward</a:t>
            </a:r>
          </a:p>
          <a:p>
            <a:pPr lvl="0" rtl="0">
              <a:spcBef>
                <a:spcPts val="0"/>
              </a:spcBef>
              <a:buNone/>
            </a:pPr>
            <a:r>
              <a:t/>
            </a:r>
            <a:endParaRPr/>
          </a:p>
          <a:p>
            <a:pPr indent="-419100" lvl="0" marL="457200" rtl="0">
              <a:spcBef>
                <a:spcPts val="0"/>
              </a:spcBef>
              <a:buClr>
                <a:schemeClr val="lt1"/>
              </a:buClr>
              <a:buSzPct val="100000"/>
              <a:buFont typeface="Arial"/>
              <a:buChar char="●"/>
            </a:pPr>
            <a:r>
              <a:rPr lang="en"/>
              <a:t>Propulsion vs. thrust:</a:t>
            </a:r>
          </a:p>
          <a:p>
            <a:pPr indent="-381000" lvl="1" marL="914400" rtl="0">
              <a:spcBef>
                <a:spcPts val="0"/>
              </a:spcBef>
              <a:buClr>
                <a:schemeClr val="lt1"/>
              </a:buClr>
              <a:buSzPct val="80000"/>
              <a:buFont typeface="Courier New"/>
              <a:buChar char="o"/>
            </a:pPr>
            <a:r>
              <a:rPr lang="en"/>
              <a:t>Thrust is the force that allows forward motion</a:t>
            </a:r>
          </a:p>
          <a:p>
            <a:pPr indent="-381000" lvl="1" marL="914400" rtl="0">
              <a:spcBef>
                <a:spcPts val="0"/>
              </a:spcBef>
              <a:buClr>
                <a:schemeClr val="lt1"/>
              </a:buClr>
              <a:buSzPct val="80000"/>
              <a:buFont typeface="Courier New"/>
              <a:buChar char="o"/>
            </a:pPr>
            <a:r>
              <a:rPr lang="en"/>
              <a:t>Propulsion is the movement forward</a:t>
            </a:r>
          </a:p>
          <a:p>
            <a:pPr lvl="0" rtl="0">
              <a:spcBef>
                <a:spcPts val="0"/>
              </a:spcBef>
              <a:buNone/>
            </a:pPr>
            <a:r>
              <a:t/>
            </a:r>
            <a:endParaRPr/>
          </a:p>
          <a:p>
            <a:pPr indent="-419100" lvl="0" marL="457200">
              <a:spcBef>
                <a:spcPts val="0"/>
              </a:spcBef>
              <a:buClr>
                <a:schemeClr val="lt1"/>
              </a:buClr>
              <a:buSzPct val="100000"/>
              <a:buFont typeface="Arial"/>
              <a:buChar char="●"/>
            </a:pPr>
            <a:r>
              <a:rPr lang="en"/>
              <a:t>You can’t have propulsion without thrust!</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9" name="Shape 79"/>
        <p:cNvGrpSpPr/>
        <p:nvPr/>
      </p:nvGrpSpPr>
      <p:grpSpPr>
        <a:xfrm>
          <a:off x="0" y="0"/>
          <a:ext cx="0" cy="0"/>
          <a:chOff x="0" y="0"/>
          <a:chExt cx="0" cy="0"/>
        </a:xfrm>
      </p:grpSpPr>
      <p:sp>
        <p:nvSpPr>
          <p:cNvPr id="80" name="Shape 80"/>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Anatomy of a Plane</a:t>
            </a:r>
          </a:p>
        </p:txBody>
      </p:sp>
      <p:sp>
        <p:nvSpPr>
          <p:cNvPr id="81" name="Shape 81"/>
          <p:cNvSpPr txBox="1"/>
          <p:nvPr>
            <p:ph idx="1" type="body"/>
          </p:nvPr>
        </p:nvSpPr>
        <p:spPr>
          <a:xfrm>
            <a:off x="457200" y="1200150"/>
            <a:ext cx="8229600" cy="3725699"/>
          </a:xfrm>
          <a:prstGeom prst="rect">
            <a:avLst/>
          </a:prstGeom>
        </p:spPr>
        <p:txBody>
          <a:bodyPr anchorCtr="0" anchor="t" bIns="91425" lIns="91425" rIns="91425" tIns="91425">
            <a:noAutofit/>
          </a:bodyPr>
          <a:lstStyle/>
          <a:p>
            <a:pPr>
              <a:spcBef>
                <a:spcPts val="0"/>
              </a:spcBef>
              <a:buNone/>
            </a:pPr>
            <a:r>
              <a:t/>
            </a:r>
            <a:endParaRPr/>
          </a:p>
        </p:txBody>
      </p:sp>
      <p:pic>
        <p:nvPicPr>
          <p:cNvPr id="82" name="Shape 82"/>
          <p:cNvPicPr preferRelativeResize="0"/>
          <p:nvPr/>
        </p:nvPicPr>
        <p:blipFill>
          <a:blip r:embed="rId3">
            <a:alphaModFix/>
          </a:blip>
          <a:stretch>
            <a:fillRect/>
          </a:stretch>
        </p:blipFill>
        <p:spPr>
          <a:xfrm>
            <a:off x="1494125" y="1052387"/>
            <a:ext cx="5361651" cy="4021224"/>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6" name="Shape 86"/>
        <p:cNvGrpSpPr/>
        <p:nvPr/>
      </p:nvGrpSpPr>
      <p:grpSpPr>
        <a:xfrm>
          <a:off x="0" y="0"/>
          <a:ext cx="0" cy="0"/>
          <a:chOff x="0" y="0"/>
          <a:chExt cx="0" cy="0"/>
        </a:xfrm>
      </p:grpSpPr>
      <p:sp>
        <p:nvSpPr>
          <p:cNvPr id="87" name="Shape 87"/>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Anatomy of a Wing</a:t>
            </a:r>
          </a:p>
        </p:txBody>
      </p:sp>
      <p:sp>
        <p:nvSpPr>
          <p:cNvPr id="88" name="Shape 88"/>
          <p:cNvSpPr txBox="1"/>
          <p:nvPr>
            <p:ph idx="1" type="body"/>
          </p:nvPr>
        </p:nvSpPr>
        <p:spPr>
          <a:xfrm>
            <a:off x="457200" y="1211375"/>
            <a:ext cx="8229600" cy="3725699"/>
          </a:xfrm>
          <a:prstGeom prst="rect">
            <a:avLst/>
          </a:prstGeom>
        </p:spPr>
        <p:txBody>
          <a:bodyPr anchorCtr="0" anchor="t" bIns="91425" lIns="91425" rIns="91425" tIns="91425">
            <a:noAutofit/>
          </a:bodyPr>
          <a:lstStyle/>
          <a:p>
            <a:pPr indent="-419100" lvl="0" marL="457200" rtl="0">
              <a:spcBef>
                <a:spcPts val="0"/>
              </a:spcBef>
              <a:buClr>
                <a:schemeClr val="lt1"/>
              </a:buClr>
              <a:buSzPct val="100000"/>
              <a:buFont typeface="Arial"/>
              <a:buChar char="●"/>
            </a:pPr>
            <a:r>
              <a:rPr lang="en"/>
              <a:t>Several things to consider</a:t>
            </a:r>
          </a:p>
          <a:p>
            <a:pPr indent="-381000" lvl="1" marL="914400" rtl="0">
              <a:spcBef>
                <a:spcPts val="0"/>
              </a:spcBef>
              <a:buClr>
                <a:schemeClr val="lt1"/>
              </a:buClr>
              <a:buSzPct val="80000"/>
              <a:buFont typeface="Courier New"/>
              <a:buChar char="o"/>
            </a:pPr>
            <a:r>
              <a:rPr lang="en"/>
              <a:t>Wing and Airfoil Shape</a:t>
            </a:r>
          </a:p>
          <a:p>
            <a:pPr indent="-381000" lvl="1" marL="914400" rtl="0">
              <a:spcBef>
                <a:spcPts val="0"/>
              </a:spcBef>
              <a:buClr>
                <a:schemeClr val="lt1"/>
              </a:buClr>
              <a:buSzPct val="80000"/>
              <a:buFont typeface="Courier New"/>
              <a:buChar char="o"/>
            </a:pPr>
            <a:r>
              <a:rPr lang="en"/>
              <a:t>Angle of Attack</a:t>
            </a:r>
          </a:p>
          <a:p>
            <a:pPr indent="-381000" lvl="1" marL="914400" rtl="0">
              <a:spcBef>
                <a:spcPts val="0"/>
              </a:spcBef>
              <a:buClr>
                <a:schemeClr val="lt1"/>
              </a:buClr>
              <a:buSzPct val="80000"/>
              <a:buFont typeface="Courier New"/>
              <a:buChar char="o"/>
            </a:pPr>
            <a:r>
              <a:rPr lang="en"/>
              <a:t>Surface Area</a:t>
            </a:r>
          </a:p>
          <a:p>
            <a:pPr indent="-381000" lvl="1" marL="914400" rtl="0">
              <a:spcBef>
                <a:spcPts val="0"/>
              </a:spcBef>
              <a:buClr>
                <a:schemeClr val="lt1"/>
              </a:buClr>
              <a:buSzPct val="80000"/>
              <a:buFont typeface="Courier New"/>
              <a:buChar char="o"/>
            </a:pPr>
            <a:r>
              <a:rPr lang="en"/>
              <a:t>Stability</a:t>
            </a:r>
          </a:p>
          <a:p>
            <a:pPr indent="-381000" lvl="1" marL="914400" rtl="0">
              <a:spcBef>
                <a:spcPts val="0"/>
              </a:spcBef>
              <a:buClr>
                <a:schemeClr val="lt1"/>
              </a:buClr>
              <a:buSzPct val="80000"/>
              <a:buFont typeface="Courier New"/>
              <a:buChar char="o"/>
            </a:pPr>
            <a:r>
              <a:rPr lang="en"/>
              <a:t>Materials</a:t>
            </a:r>
          </a:p>
        </p:txBody>
      </p:sp>
      <p:pic>
        <p:nvPicPr>
          <p:cNvPr id="89" name="Shape 89"/>
          <p:cNvPicPr preferRelativeResize="0"/>
          <p:nvPr/>
        </p:nvPicPr>
        <p:blipFill rotWithShape="1">
          <a:blip r:embed="rId3">
            <a:alphaModFix/>
          </a:blip>
          <a:srcRect b="19455" l="4476" r="5644" t="20624"/>
          <a:stretch/>
        </p:blipFill>
        <p:spPr>
          <a:xfrm>
            <a:off x="4695275" y="2185125"/>
            <a:ext cx="4336675" cy="2891125"/>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dark-gradient">
  <a:themeElements>
    <a:clrScheme name="Custom 346">
      <a:dk1>
        <a:srgbClr val="000000"/>
      </a:dk1>
      <a:lt1>
        <a:srgbClr val="FFFFFF"/>
      </a:lt1>
      <a:dk2>
        <a:srgbClr val="4C4C4C"/>
      </a:dk2>
      <a:lt2>
        <a:srgbClr val="CCCCCC"/>
      </a:lt2>
      <a:accent1>
        <a:srgbClr val="89B4B8"/>
      </a:accent1>
      <a:accent2>
        <a:srgbClr val="AFA6CA"/>
      </a:accent2>
      <a:accent3>
        <a:srgbClr val="A5B492"/>
      </a:accent3>
      <a:accent4>
        <a:srgbClr val="E8CD6D"/>
      </a:accent4>
      <a:accent5>
        <a:srgbClr val="F4A447"/>
      </a:accent5>
      <a:accent6>
        <a:srgbClr val="D09D94"/>
      </a:accent6>
      <a:hlink>
        <a:srgbClr val="5EA7AA"/>
      </a:hlink>
      <a:folHlink>
        <a:srgbClr val="A295B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

<file path=ppt/theme/theme3.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