
<file path=[Content_Types].xml><?xml version="1.0" encoding="utf-8"?>
<Types xmlns="http://schemas.openxmlformats.org/package/2006/content-types">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1.xml"/>
  <Override ContentType="application/vnd.openxmlformats-officedocument.presentationml.slideLayout+xml" PartName="/ppt/slideLayouts/slideLayout3.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15.xml"/>
  <Override ContentType="application/vnd.openxmlformats-officedocument.presentationml.notesSlide+xml" PartName="/ppt/notesSlides/notesSlide1.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1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7.xml"/>
  <Override ContentType="application/vnd.openxmlformats-officedocument.presentationml.notesSlide+xml" PartName="/ppt/notesSlides/notesSlide19.xml"/>
  <Override ContentType="application/vnd.openxmlformats-officedocument.presentationml.notesSlide+xml" PartName="/ppt/notesSlides/notesSlide13.xml"/>
  <Override ContentType="application/vnd.openxmlformats-officedocument.presentationml.notesSlide+xml" PartName="/ppt/notesSlides/notesSlide16.xml"/>
  <Override ContentType="application/vnd.openxmlformats-officedocument.presentationml.notesSlide+xml" PartName="/ppt/notesSlides/notesSlide18.xml"/>
  <Override ContentType="application/vnd.openxmlformats-officedocument.presentationml.notesSlide+xml" PartName="/ppt/notesSlides/notesSlide3.xml"/>
  <Override ContentType="application/vnd.openxmlformats-officedocument.presentationml.notesSlide+xml" PartName="/ppt/notesSlides/notesSlide1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6.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2.xml"/>
  <Override ContentType="application/vnd.openxmlformats-officedocument.presentationml.slide+xml" PartName="/ppt/slides/slide9.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18.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17.xml"/>
  <Override ContentType="application/vnd.openxmlformats-officedocument.presentationml.slide+xml" PartName="/ppt/slides/slide8.xml"/>
  <Override ContentType="application/vnd.openxmlformats-officedocument.presentationml.slide+xml" PartName="/ppt/slides/slide19.xml"/>
  <Override ContentType="application/vnd.openxmlformats-officedocument.presentationml.slide+xml" PartName="/ppt/slides/slide4.xml"/>
  <Override ContentType="application/vnd.openxmlformats-officedocument.presentationml.slide+xml" PartName="/ppt/slides/slide10.xml"/>
  <Override ContentType="application/vnd.openxmlformats-officedocument.presentationml.slide+xml" PartName="/ppt/slides/slide14.xml"/>
  <Override ContentType="application/vnd.openxmlformats-officedocument.presentationml.slide+xml" PartName="/ppt/slides/slide11.xml"/>
  <Override ContentType="application/vnd.openxmlformats-officedocument.presentationml.slide+xml" PartName="/ppt/slides/slide5.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21" Type="http://schemas.openxmlformats.org/officeDocument/2006/relationships/slide" Target="slides/slide16.xml"/><Relationship Id="rId2" Type="http://schemas.openxmlformats.org/officeDocument/2006/relationships/presProps" Target="presProps.xml"/><Relationship Id="rId12" Type="http://schemas.openxmlformats.org/officeDocument/2006/relationships/slide" Target="slides/slide7.xml"/><Relationship Id="rId22" Type="http://schemas.openxmlformats.org/officeDocument/2006/relationships/slide" Target="slides/slide17.xml"/><Relationship Id="rId13" Type="http://schemas.openxmlformats.org/officeDocument/2006/relationships/slide" Target="slides/slide8.xml"/><Relationship Id="rId1" Type="http://schemas.openxmlformats.org/officeDocument/2006/relationships/theme" Target="theme/theme2.xml"/><Relationship Id="rId23" Type="http://schemas.openxmlformats.org/officeDocument/2006/relationships/slide" Target="slides/slide18.xml"/><Relationship Id="rId4" Type="http://schemas.openxmlformats.org/officeDocument/2006/relationships/slideMaster" Target="slideMasters/slideMaster1.xml"/><Relationship Id="rId10" Type="http://schemas.openxmlformats.org/officeDocument/2006/relationships/slide" Target="slides/slide5.xml"/><Relationship Id="rId24" Type="http://schemas.openxmlformats.org/officeDocument/2006/relationships/slide" Target="slides/slide19.xml"/><Relationship Id="rId3" Type="http://schemas.openxmlformats.org/officeDocument/2006/relationships/tableStyles" Target="tableStyles.xml"/><Relationship Id="rId11" Type="http://schemas.openxmlformats.org/officeDocument/2006/relationships/slide" Target="slides/slide6.xml"/><Relationship Id="rId20" Type="http://schemas.openxmlformats.org/officeDocument/2006/relationships/slide" Target="slides/slide15.xml"/><Relationship Id="rId9" Type="http://schemas.openxmlformats.org/officeDocument/2006/relationships/slide" Target="slides/slide4.xml"/><Relationship Id="rId6" Type="http://schemas.openxmlformats.org/officeDocument/2006/relationships/slide" Target="slides/slide1.xml"/><Relationship Id="rId5"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74" name="Shape 7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35" name="Shape 13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42" name="Shape 14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48" name="Shape 14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55" name="Shape 15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62" name="Shape 16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69" name="Shape 16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77" name="Shape 17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83" name="Shape 18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90" name="Shape 19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96" name="Shape 19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80" name="Shape 8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88" name="Shape 8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96" name="Shape 9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03" name="Shape 10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09" name="Shape 10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15" name="Shape 11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22" name="Shape 12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28" name="Shape 12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x="0" y="0"/>
          <a:ext cx="0" cy="0"/>
          <a:chOff x="0" y="0"/>
          <a:chExt cx="0" cy="0"/>
        </a:xfrm>
      </p:grpSpPr>
      <p:sp>
        <p:nvSpPr>
          <p:cNvPr id="8" name="Shape 8"/>
          <p:cNvSpPr/>
          <p:nvPr/>
        </p:nvSpPr>
        <p:spPr>
          <a:xfrm>
            <a:off x="0" y="1200150"/>
            <a:ext cx="9144000" cy="2743199"/>
          </a:xfrm>
          <a:prstGeom prst="rect">
            <a:avLst/>
          </a:prstGeom>
          <a:solidFill>
            <a:schemeClr val="dk1">
              <a:alpha val="20000"/>
            </a:schemeClr>
          </a:solidFill>
          <a:ln>
            <a:noFill/>
          </a:ln>
        </p:spPr>
        <p:txBody>
          <a:bodyPr anchorCtr="0" anchor="ctr" bIns="45700" lIns="91425" rIns="91425" tIns="45700">
            <a:noAutofit/>
          </a:bodyPr>
          <a:lstStyle/>
          <a:p>
            <a:pPr>
              <a:spcBef>
                <a:spcPts val="0"/>
              </a:spcBef>
              <a:buNone/>
            </a:pPr>
            <a:r>
              <a:t/>
            </a:r>
            <a:endParaRPr/>
          </a:p>
        </p:txBody>
      </p:sp>
      <p:grpSp>
        <p:nvGrpSpPr>
          <p:cNvPr id="9" name="Shape 9"/>
          <p:cNvGrpSpPr/>
          <p:nvPr/>
        </p:nvGrpSpPr>
        <p:grpSpPr>
          <a:xfrm>
            <a:off x="0" y="-1078"/>
            <a:ext cx="1827407" cy="5144627"/>
            <a:chOff x="0" y="-1438"/>
            <a:chExt cx="798029" cy="6859503"/>
          </a:xfrm>
        </p:grpSpPr>
        <p:sp>
          <p:nvSpPr>
            <p:cNvPr id="10" name="Shape 10"/>
            <p:cNvSpPr/>
            <p:nvPr/>
          </p:nvSpPr>
          <p:spPr>
            <a:xfrm>
              <a:off x="0" y="-1438"/>
              <a:ext cx="798029" cy="6858065"/>
            </a:xfrm>
            <a:custGeom>
              <a:pathLst>
                <a:path extrusionOk="0" h="6875253" w="500332">
                  <a:moveTo>
                    <a:pt x="0" y="0"/>
                  </a:moveTo>
                  <a:lnTo>
                    <a:pt x="500332" y="0"/>
                  </a:lnTo>
                  <a:lnTo>
                    <a:pt x="301925" y="6875253"/>
                  </a:lnTo>
                  <a:lnTo>
                    <a:pt x="0" y="6875253"/>
                  </a:lnTo>
                  <a:lnTo>
                    <a:pt x="0" y="0"/>
                  </a:lnTo>
                  <a:close/>
                </a:path>
              </a:pathLst>
            </a:custGeom>
            <a:solidFill>
              <a:schemeClr val="dk2">
                <a:alpha val="20000"/>
              </a:schemeClr>
            </a:solidFill>
            <a:ln>
              <a:noFill/>
            </a:ln>
          </p:spPr>
          <p:txBody>
            <a:bodyPr anchorCtr="0" anchor="ctr" bIns="45700" lIns="91425" rIns="91425" tIns="45700">
              <a:noAutofit/>
            </a:bodyPr>
            <a:lstStyle/>
            <a:p>
              <a:pPr>
                <a:spcBef>
                  <a:spcPts val="0"/>
                </a:spcBef>
                <a:buNone/>
              </a:pPr>
              <a:r>
                <a:t/>
              </a:r>
              <a:endParaRPr/>
            </a:p>
          </p:txBody>
        </p:sp>
        <p:sp>
          <p:nvSpPr>
            <p:cNvPr id="11" name="Shape 11"/>
            <p:cNvSpPr/>
            <p:nvPr/>
          </p:nvSpPr>
          <p:spPr>
            <a:xfrm>
              <a:off x="0" y="0"/>
              <a:ext cx="399014" cy="6858065"/>
            </a:xfrm>
            <a:custGeom>
              <a:pathLst>
                <a:path extrusionOk="0" h="6875253" w="500332">
                  <a:moveTo>
                    <a:pt x="0" y="0"/>
                  </a:moveTo>
                  <a:lnTo>
                    <a:pt x="500332" y="0"/>
                  </a:lnTo>
                  <a:lnTo>
                    <a:pt x="301925" y="6875253"/>
                  </a:lnTo>
                  <a:lnTo>
                    <a:pt x="0" y="6875253"/>
                  </a:lnTo>
                  <a:lnTo>
                    <a:pt x="0" y="0"/>
                  </a:lnTo>
                  <a:close/>
                </a:path>
              </a:pathLst>
            </a:custGeom>
            <a:solidFill>
              <a:schemeClr val="dk2">
                <a:alpha val="9803"/>
              </a:schemeClr>
            </a:solidFill>
            <a:ln>
              <a:noFill/>
            </a:ln>
          </p:spPr>
          <p:txBody>
            <a:bodyPr anchorCtr="0" anchor="ctr" bIns="45700" lIns="91425" rIns="91425" tIns="45700">
              <a:noAutofit/>
            </a:bodyPr>
            <a:lstStyle/>
            <a:p>
              <a:pPr>
                <a:spcBef>
                  <a:spcPts val="0"/>
                </a:spcBef>
                <a:buNone/>
              </a:pPr>
              <a:r>
                <a:t/>
              </a:r>
              <a:endParaRPr/>
            </a:p>
          </p:txBody>
        </p:sp>
      </p:grpSp>
      <p:grpSp>
        <p:nvGrpSpPr>
          <p:cNvPr id="12" name="Shape 12"/>
          <p:cNvGrpSpPr/>
          <p:nvPr/>
        </p:nvGrpSpPr>
        <p:grpSpPr>
          <a:xfrm flipH="1">
            <a:off x="7316591" y="0"/>
            <a:ext cx="1827407" cy="5144627"/>
            <a:chOff x="0" y="-1438"/>
            <a:chExt cx="798029" cy="6859503"/>
          </a:xfrm>
        </p:grpSpPr>
        <p:sp>
          <p:nvSpPr>
            <p:cNvPr id="13" name="Shape 13"/>
            <p:cNvSpPr/>
            <p:nvPr/>
          </p:nvSpPr>
          <p:spPr>
            <a:xfrm>
              <a:off x="0" y="-1438"/>
              <a:ext cx="798029" cy="6858065"/>
            </a:xfrm>
            <a:custGeom>
              <a:pathLst>
                <a:path extrusionOk="0" h="6875253" w="500332">
                  <a:moveTo>
                    <a:pt x="0" y="0"/>
                  </a:moveTo>
                  <a:lnTo>
                    <a:pt x="500332" y="0"/>
                  </a:lnTo>
                  <a:lnTo>
                    <a:pt x="301925" y="6875253"/>
                  </a:lnTo>
                  <a:lnTo>
                    <a:pt x="0" y="6875253"/>
                  </a:lnTo>
                  <a:lnTo>
                    <a:pt x="0" y="0"/>
                  </a:lnTo>
                  <a:close/>
                </a:path>
              </a:pathLst>
            </a:custGeom>
            <a:solidFill>
              <a:schemeClr val="dk2">
                <a:alpha val="20000"/>
              </a:schemeClr>
            </a:solidFill>
            <a:ln>
              <a:noFill/>
            </a:ln>
          </p:spPr>
          <p:txBody>
            <a:bodyPr anchorCtr="0" anchor="ctr" bIns="45700" lIns="91425" rIns="91425" tIns="45700">
              <a:noAutofit/>
            </a:bodyPr>
            <a:lstStyle/>
            <a:p>
              <a:pPr>
                <a:spcBef>
                  <a:spcPts val="0"/>
                </a:spcBef>
                <a:buNone/>
              </a:pPr>
              <a:r>
                <a:t/>
              </a:r>
              <a:endParaRPr/>
            </a:p>
          </p:txBody>
        </p:sp>
        <p:sp>
          <p:nvSpPr>
            <p:cNvPr id="14" name="Shape 14"/>
            <p:cNvSpPr/>
            <p:nvPr/>
          </p:nvSpPr>
          <p:spPr>
            <a:xfrm>
              <a:off x="0" y="0"/>
              <a:ext cx="399014" cy="6858065"/>
            </a:xfrm>
            <a:custGeom>
              <a:pathLst>
                <a:path extrusionOk="0" h="6875253" w="500332">
                  <a:moveTo>
                    <a:pt x="0" y="0"/>
                  </a:moveTo>
                  <a:lnTo>
                    <a:pt x="500332" y="0"/>
                  </a:lnTo>
                  <a:lnTo>
                    <a:pt x="301925" y="6875253"/>
                  </a:lnTo>
                  <a:lnTo>
                    <a:pt x="0" y="6875253"/>
                  </a:lnTo>
                  <a:lnTo>
                    <a:pt x="0" y="0"/>
                  </a:lnTo>
                  <a:close/>
                </a:path>
              </a:pathLst>
            </a:custGeom>
            <a:solidFill>
              <a:schemeClr val="dk2">
                <a:alpha val="9803"/>
              </a:schemeClr>
            </a:solidFill>
            <a:ln>
              <a:noFill/>
            </a:ln>
          </p:spPr>
          <p:txBody>
            <a:bodyPr anchorCtr="0" anchor="ctr" bIns="45700" lIns="91425" rIns="91425" tIns="45700">
              <a:noAutofit/>
            </a:bodyPr>
            <a:lstStyle/>
            <a:p>
              <a:pPr>
                <a:spcBef>
                  <a:spcPts val="0"/>
                </a:spcBef>
                <a:buNone/>
              </a:pPr>
              <a:r>
                <a:t/>
              </a:r>
              <a:endParaRPr/>
            </a:p>
          </p:txBody>
        </p:sp>
      </p:grpSp>
      <p:sp>
        <p:nvSpPr>
          <p:cNvPr id="15" name="Shape 15"/>
          <p:cNvSpPr txBox="1"/>
          <p:nvPr>
            <p:ph type="ctrTitle"/>
          </p:nvPr>
        </p:nvSpPr>
        <p:spPr>
          <a:xfrm>
            <a:off x="685800" y="1568184"/>
            <a:ext cx="7772400" cy="1238099"/>
          </a:xfrm>
          <a:prstGeom prst="rect">
            <a:avLst/>
          </a:prstGeom>
        </p:spPr>
        <p:txBody>
          <a:bodyPr anchorCtr="0" anchor="b" bIns="91425" lIns="91425" rIns="91425" tIns="91425"/>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16" name="Shape 16"/>
          <p:cNvSpPr txBox="1"/>
          <p:nvPr>
            <p:ph idx="1" type="subTitle"/>
          </p:nvPr>
        </p:nvSpPr>
        <p:spPr>
          <a:xfrm>
            <a:off x="685800" y="2914650"/>
            <a:ext cx="7772400" cy="658500"/>
          </a:xfrm>
          <a:prstGeom prst="rect">
            <a:avLst/>
          </a:prstGeom>
        </p:spPr>
        <p:txBody>
          <a:bodyPr anchorCtr="0" anchor="t" bIns="91425" lIns="91425" rIns="91425" tIns="91425"/>
          <a:lstStyle>
            <a:lvl1pPr algn="ctr">
              <a:spcBef>
                <a:spcPts val="0"/>
              </a:spcBef>
              <a:buClr>
                <a:schemeClr val="lt2"/>
              </a:buClr>
              <a:buSzPct val="100000"/>
              <a:buNone/>
              <a:defRPr sz="2400">
                <a:solidFill>
                  <a:schemeClr val="lt2"/>
                </a:solidFill>
              </a:defRPr>
            </a:lvl1pPr>
            <a:lvl2pPr algn="ctr">
              <a:spcBef>
                <a:spcPts val="0"/>
              </a:spcBef>
              <a:buClr>
                <a:schemeClr val="lt2"/>
              </a:buClr>
              <a:buNone/>
              <a:defRPr>
                <a:solidFill>
                  <a:schemeClr val="lt2"/>
                </a:solidFill>
              </a:defRPr>
            </a:lvl2pPr>
            <a:lvl3pPr algn="ctr">
              <a:spcBef>
                <a:spcPts val="0"/>
              </a:spcBef>
              <a:buClr>
                <a:schemeClr val="lt2"/>
              </a:buClr>
              <a:buNone/>
              <a:defRPr>
                <a:solidFill>
                  <a:schemeClr val="lt2"/>
                </a:solidFill>
              </a:defRPr>
            </a:lvl3pPr>
            <a:lvl4pPr algn="ctr">
              <a:spcBef>
                <a:spcPts val="0"/>
              </a:spcBef>
              <a:buClr>
                <a:schemeClr val="lt2"/>
              </a:buClr>
              <a:buSzPct val="100000"/>
              <a:buNone/>
              <a:defRPr sz="2400">
                <a:solidFill>
                  <a:schemeClr val="lt2"/>
                </a:solidFill>
              </a:defRPr>
            </a:lvl4pPr>
            <a:lvl5pPr algn="ctr">
              <a:spcBef>
                <a:spcPts val="0"/>
              </a:spcBef>
              <a:buClr>
                <a:schemeClr val="lt2"/>
              </a:buClr>
              <a:buSzPct val="100000"/>
              <a:buNone/>
              <a:defRPr sz="2400">
                <a:solidFill>
                  <a:schemeClr val="lt2"/>
                </a:solidFill>
              </a:defRPr>
            </a:lvl5pPr>
            <a:lvl6pPr algn="ctr">
              <a:spcBef>
                <a:spcPts val="0"/>
              </a:spcBef>
              <a:buClr>
                <a:schemeClr val="lt2"/>
              </a:buClr>
              <a:buSzPct val="100000"/>
              <a:buNone/>
              <a:defRPr sz="2400">
                <a:solidFill>
                  <a:schemeClr val="lt2"/>
                </a:solidFill>
              </a:defRPr>
            </a:lvl6pPr>
            <a:lvl7pPr algn="ctr">
              <a:spcBef>
                <a:spcPts val="0"/>
              </a:spcBef>
              <a:buClr>
                <a:schemeClr val="lt2"/>
              </a:buClr>
              <a:buSzPct val="100000"/>
              <a:buNone/>
              <a:defRPr sz="2400">
                <a:solidFill>
                  <a:schemeClr val="lt2"/>
                </a:solidFill>
              </a:defRPr>
            </a:lvl7pPr>
            <a:lvl8pPr algn="ctr">
              <a:spcBef>
                <a:spcPts val="0"/>
              </a:spcBef>
              <a:buClr>
                <a:schemeClr val="lt2"/>
              </a:buClr>
              <a:buSzPct val="100000"/>
              <a:buNone/>
              <a:defRPr sz="2400">
                <a:solidFill>
                  <a:schemeClr val="lt2"/>
                </a:solidFill>
              </a:defRPr>
            </a:lvl8pPr>
            <a:lvl9pPr algn="ctr">
              <a:spcBef>
                <a:spcPts val="0"/>
              </a:spcBef>
              <a:buClr>
                <a:schemeClr val="lt2"/>
              </a:buClr>
              <a:buSzPct val="100000"/>
              <a:buNone/>
              <a:defRPr sz="2400">
                <a:solidFill>
                  <a:schemeClr val="lt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7" name="Shape 17"/>
        <p:cNvGrpSpPr/>
        <p:nvPr/>
      </p:nvGrpSpPr>
      <p:grpSpPr>
        <a:xfrm>
          <a:off x="0" y="0"/>
          <a:ext cx="0" cy="0"/>
          <a:chOff x="0" y="0"/>
          <a:chExt cx="0" cy="0"/>
        </a:xfrm>
      </p:grpSpPr>
      <p:sp>
        <p:nvSpPr>
          <p:cNvPr id="18" name="Shape 18"/>
          <p:cNvSpPr/>
          <p:nvPr/>
        </p:nvSpPr>
        <p:spPr>
          <a:xfrm>
            <a:off x="0" y="-1078"/>
            <a:ext cx="9144000" cy="1144199"/>
          </a:xfrm>
          <a:prstGeom prst="rect">
            <a:avLst/>
          </a:prstGeom>
          <a:solidFill>
            <a:schemeClr val="dk2">
              <a:alpha val="20000"/>
            </a:schemeClr>
          </a:solidFill>
          <a:ln>
            <a:noFill/>
          </a:ln>
        </p:spPr>
        <p:txBody>
          <a:bodyPr anchorCtr="0" anchor="ctr" bIns="45700" lIns="91425" rIns="91425" tIns="45700">
            <a:noAutofit/>
          </a:bodyPr>
          <a:lstStyle/>
          <a:p>
            <a:pPr>
              <a:spcBef>
                <a:spcPts val="0"/>
              </a:spcBef>
              <a:buNone/>
            </a:pPr>
            <a:r>
              <a:t/>
            </a:r>
            <a:endParaRPr/>
          </a:p>
        </p:txBody>
      </p:sp>
      <p:grpSp>
        <p:nvGrpSpPr>
          <p:cNvPr id="19" name="Shape 19"/>
          <p:cNvGrpSpPr/>
          <p:nvPr/>
        </p:nvGrpSpPr>
        <p:grpSpPr>
          <a:xfrm>
            <a:off x="0" y="-1078"/>
            <a:ext cx="649180" cy="5144627"/>
            <a:chOff x="0" y="-1438"/>
            <a:chExt cx="649180" cy="6859503"/>
          </a:xfrm>
        </p:grpSpPr>
        <p:sp>
          <p:nvSpPr>
            <p:cNvPr id="20" name="Shape 20"/>
            <p:cNvSpPr/>
            <p:nvPr/>
          </p:nvSpPr>
          <p:spPr>
            <a:xfrm>
              <a:off x="0" y="-1438"/>
              <a:ext cx="649180" cy="6858065"/>
            </a:xfrm>
            <a:custGeom>
              <a:pathLst>
                <a:path extrusionOk="0" h="6875253" w="500332">
                  <a:moveTo>
                    <a:pt x="0" y="0"/>
                  </a:moveTo>
                  <a:lnTo>
                    <a:pt x="500332" y="0"/>
                  </a:lnTo>
                  <a:lnTo>
                    <a:pt x="301925" y="6875253"/>
                  </a:lnTo>
                  <a:lnTo>
                    <a:pt x="0" y="6875253"/>
                  </a:lnTo>
                  <a:lnTo>
                    <a:pt x="0" y="0"/>
                  </a:lnTo>
                  <a:close/>
                </a:path>
              </a:pathLst>
            </a:custGeom>
            <a:solidFill>
              <a:srgbClr val="5A6378">
                <a:alpha val="9803"/>
              </a:srgbClr>
            </a:solidFill>
            <a:ln>
              <a:noFill/>
            </a:ln>
          </p:spPr>
          <p:txBody>
            <a:bodyPr anchorCtr="0" anchor="ctr" bIns="45700" lIns="91425" rIns="91425" tIns="45700">
              <a:noAutofit/>
            </a:bodyPr>
            <a:lstStyle/>
            <a:p>
              <a:pPr>
                <a:spcBef>
                  <a:spcPts val="0"/>
                </a:spcBef>
                <a:buNone/>
              </a:pPr>
              <a:r>
                <a:t/>
              </a:r>
              <a:endParaRPr/>
            </a:p>
          </p:txBody>
        </p:sp>
        <p:sp>
          <p:nvSpPr>
            <p:cNvPr id="21" name="Shape 21"/>
            <p:cNvSpPr/>
            <p:nvPr/>
          </p:nvSpPr>
          <p:spPr>
            <a:xfrm>
              <a:off x="0" y="0"/>
              <a:ext cx="500331" cy="6858065"/>
            </a:xfrm>
            <a:custGeom>
              <a:pathLst>
                <a:path extrusionOk="0" h="6875253" w="500332">
                  <a:moveTo>
                    <a:pt x="0" y="0"/>
                  </a:moveTo>
                  <a:lnTo>
                    <a:pt x="500332" y="0"/>
                  </a:lnTo>
                  <a:lnTo>
                    <a:pt x="301925" y="6875253"/>
                  </a:lnTo>
                  <a:lnTo>
                    <a:pt x="0" y="6875253"/>
                  </a:lnTo>
                  <a:lnTo>
                    <a:pt x="0" y="0"/>
                  </a:lnTo>
                  <a:close/>
                </a:path>
              </a:pathLst>
            </a:custGeom>
            <a:solidFill>
              <a:schemeClr val="dk2">
                <a:alpha val="9803"/>
              </a:schemeClr>
            </a:solidFill>
            <a:ln>
              <a:noFill/>
            </a:ln>
          </p:spPr>
          <p:txBody>
            <a:bodyPr anchorCtr="0" anchor="ctr" bIns="45700" lIns="91425" rIns="91425" tIns="45700">
              <a:noAutofit/>
            </a:bodyPr>
            <a:lstStyle/>
            <a:p>
              <a:pPr>
                <a:spcBef>
                  <a:spcPts val="0"/>
                </a:spcBef>
                <a:buNone/>
              </a:pPr>
              <a:r>
                <a:t/>
              </a:r>
              <a:endParaRPr/>
            </a:p>
          </p:txBody>
        </p:sp>
      </p:grpSp>
      <p:grpSp>
        <p:nvGrpSpPr>
          <p:cNvPr id="22" name="Shape 22"/>
          <p:cNvGrpSpPr/>
          <p:nvPr/>
        </p:nvGrpSpPr>
        <p:grpSpPr>
          <a:xfrm flipH="1">
            <a:off x="8494493" y="0"/>
            <a:ext cx="649180" cy="5144627"/>
            <a:chOff x="0" y="-1438"/>
            <a:chExt cx="649180" cy="6859503"/>
          </a:xfrm>
        </p:grpSpPr>
        <p:sp>
          <p:nvSpPr>
            <p:cNvPr id="23" name="Shape 23"/>
            <p:cNvSpPr/>
            <p:nvPr/>
          </p:nvSpPr>
          <p:spPr>
            <a:xfrm>
              <a:off x="0" y="-1438"/>
              <a:ext cx="649180" cy="6858065"/>
            </a:xfrm>
            <a:custGeom>
              <a:pathLst>
                <a:path extrusionOk="0" h="6875253" w="500332">
                  <a:moveTo>
                    <a:pt x="0" y="0"/>
                  </a:moveTo>
                  <a:lnTo>
                    <a:pt x="500332" y="0"/>
                  </a:lnTo>
                  <a:lnTo>
                    <a:pt x="301925" y="6875253"/>
                  </a:lnTo>
                  <a:lnTo>
                    <a:pt x="0" y="6875253"/>
                  </a:lnTo>
                  <a:lnTo>
                    <a:pt x="0" y="0"/>
                  </a:lnTo>
                  <a:close/>
                </a:path>
              </a:pathLst>
            </a:custGeom>
            <a:solidFill>
              <a:srgbClr val="5A6378">
                <a:alpha val="9803"/>
              </a:srgbClr>
            </a:solidFill>
            <a:ln>
              <a:noFill/>
            </a:ln>
          </p:spPr>
          <p:txBody>
            <a:bodyPr anchorCtr="0" anchor="ctr" bIns="45700" lIns="91425" rIns="91425" tIns="45700">
              <a:noAutofit/>
            </a:bodyPr>
            <a:lstStyle/>
            <a:p>
              <a:pPr>
                <a:spcBef>
                  <a:spcPts val="0"/>
                </a:spcBef>
                <a:buNone/>
              </a:pPr>
              <a:r>
                <a:t/>
              </a:r>
              <a:endParaRPr/>
            </a:p>
          </p:txBody>
        </p:sp>
        <p:sp>
          <p:nvSpPr>
            <p:cNvPr id="24" name="Shape 24"/>
            <p:cNvSpPr/>
            <p:nvPr/>
          </p:nvSpPr>
          <p:spPr>
            <a:xfrm>
              <a:off x="0" y="0"/>
              <a:ext cx="500331" cy="6858065"/>
            </a:xfrm>
            <a:custGeom>
              <a:pathLst>
                <a:path extrusionOk="0" h="6875253" w="500332">
                  <a:moveTo>
                    <a:pt x="0" y="0"/>
                  </a:moveTo>
                  <a:lnTo>
                    <a:pt x="500332" y="0"/>
                  </a:lnTo>
                  <a:lnTo>
                    <a:pt x="301925" y="6875253"/>
                  </a:lnTo>
                  <a:lnTo>
                    <a:pt x="0" y="6875253"/>
                  </a:lnTo>
                  <a:lnTo>
                    <a:pt x="0" y="0"/>
                  </a:lnTo>
                  <a:close/>
                </a:path>
              </a:pathLst>
            </a:custGeom>
            <a:solidFill>
              <a:schemeClr val="dk2">
                <a:alpha val="9803"/>
              </a:schemeClr>
            </a:solidFill>
            <a:ln>
              <a:noFill/>
            </a:ln>
          </p:spPr>
          <p:txBody>
            <a:bodyPr anchorCtr="0" anchor="ctr" bIns="45700" lIns="91425" rIns="91425" tIns="45700">
              <a:noAutofit/>
            </a:bodyPr>
            <a:lstStyle/>
            <a:p>
              <a:pPr>
                <a:spcBef>
                  <a:spcPts val="0"/>
                </a:spcBef>
                <a:buNone/>
              </a:pPr>
              <a:r>
                <a:t/>
              </a:r>
              <a:endParaRPr/>
            </a:p>
          </p:txBody>
        </p:sp>
      </p:grpSp>
      <p:sp>
        <p:nvSpPr>
          <p:cNvPr id="25" name="Shape 25"/>
          <p:cNvSpPr/>
          <p:nvPr/>
        </p:nvSpPr>
        <p:spPr>
          <a:xfrm>
            <a:off x="0" y="4743450"/>
            <a:ext cx="9144000" cy="401099"/>
          </a:xfrm>
          <a:prstGeom prst="rect">
            <a:avLst/>
          </a:prstGeom>
          <a:solidFill>
            <a:schemeClr val="dk1">
              <a:alpha val="14901"/>
            </a:schemeClr>
          </a:solidFill>
          <a:ln>
            <a:noFill/>
          </a:ln>
        </p:spPr>
        <p:txBody>
          <a:bodyPr anchorCtr="0" anchor="ctr" bIns="45700" lIns="91425" rIns="91425" tIns="45700">
            <a:noAutofit/>
          </a:bodyPr>
          <a:lstStyle/>
          <a:p>
            <a:pPr>
              <a:spcBef>
                <a:spcPts val="0"/>
              </a:spcBef>
              <a:buNone/>
            </a:pPr>
            <a:r>
              <a:t/>
            </a:r>
            <a:endParaRPr/>
          </a:p>
        </p:txBody>
      </p:sp>
      <p:sp>
        <p:nvSpPr>
          <p:cNvPr id="26" name="Shape 26"/>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7" name="Shape 27"/>
          <p:cNvSpPr txBox="1"/>
          <p:nvPr>
            <p:ph idx="1" type="body"/>
          </p:nvPr>
        </p:nvSpPr>
        <p:spPr>
          <a:xfrm>
            <a:off x="457200" y="1200150"/>
            <a:ext cx="82296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8" name="Shape 28"/>
        <p:cNvGrpSpPr/>
        <p:nvPr/>
      </p:nvGrpSpPr>
      <p:grpSpPr>
        <a:xfrm>
          <a:off x="0" y="0"/>
          <a:ext cx="0" cy="0"/>
          <a:chOff x="0" y="0"/>
          <a:chExt cx="0" cy="0"/>
        </a:xfrm>
      </p:grpSpPr>
      <p:sp>
        <p:nvSpPr>
          <p:cNvPr id="29" name="Shape 29"/>
          <p:cNvSpPr/>
          <p:nvPr/>
        </p:nvSpPr>
        <p:spPr>
          <a:xfrm>
            <a:off x="0" y="-1078"/>
            <a:ext cx="9144000" cy="1144199"/>
          </a:xfrm>
          <a:prstGeom prst="rect">
            <a:avLst/>
          </a:prstGeom>
          <a:solidFill>
            <a:schemeClr val="dk2">
              <a:alpha val="20000"/>
            </a:schemeClr>
          </a:solidFill>
          <a:ln>
            <a:noFill/>
          </a:ln>
        </p:spPr>
        <p:txBody>
          <a:bodyPr anchorCtr="0" anchor="ctr" bIns="45700" lIns="91425" rIns="91425" tIns="45700">
            <a:noAutofit/>
          </a:bodyPr>
          <a:lstStyle/>
          <a:p>
            <a:pPr>
              <a:spcBef>
                <a:spcPts val="0"/>
              </a:spcBef>
              <a:buNone/>
            </a:pPr>
            <a:r>
              <a:t/>
            </a:r>
            <a:endParaRPr/>
          </a:p>
        </p:txBody>
      </p:sp>
      <p:grpSp>
        <p:nvGrpSpPr>
          <p:cNvPr id="30" name="Shape 30"/>
          <p:cNvGrpSpPr/>
          <p:nvPr/>
        </p:nvGrpSpPr>
        <p:grpSpPr>
          <a:xfrm>
            <a:off x="0" y="-1078"/>
            <a:ext cx="649180" cy="5144627"/>
            <a:chOff x="0" y="-1438"/>
            <a:chExt cx="649180" cy="6859503"/>
          </a:xfrm>
        </p:grpSpPr>
        <p:sp>
          <p:nvSpPr>
            <p:cNvPr id="31" name="Shape 31"/>
            <p:cNvSpPr/>
            <p:nvPr/>
          </p:nvSpPr>
          <p:spPr>
            <a:xfrm>
              <a:off x="0" y="-1438"/>
              <a:ext cx="649180" cy="6858065"/>
            </a:xfrm>
            <a:custGeom>
              <a:pathLst>
                <a:path extrusionOk="0" h="6875253" w="500332">
                  <a:moveTo>
                    <a:pt x="0" y="0"/>
                  </a:moveTo>
                  <a:lnTo>
                    <a:pt x="500332" y="0"/>
                  </a:lnTo>
                  <a:lnTo>
                    <a:pt x="301925" y="6875253"/>
                  </a:lnTo>
                  <a:lnTo>
                    <a:pt x="0" y="6875253"/>
                  </a:lnTo>
                  <a:lnTo>
                    <a:pt x="0" y="0"/>
                  </a:lnTo>
                  <a:close/>
                </a:path>
              </a:pathLst>
            </a:custGeom>
            <a:solidFill>
              <a:schemeClr val="dk2">
                <a:alpha val="9803"/>
              </a:schemeClr>
            </a:solidFill>
            <a:ln>
              <a:noFill/>
            </a:ln>
          </p:spPr>
          <p:txBody>
            <a:bodyPr anchorCtr="0" anchor="ctr" bIns="45700" lIns="91425" rIns="91425" tIns="45700">
              <a:noAutofit/>
            </a:bodyPr>
            <a:lstStyle/>
            <a:p>
              <a:pPr>
                <a:spcBef>
                  <a:spcPts val="0"/>
                </a:spcBef>
                <a:buNone/>
              </a:pPr>
              <a:r>
                <a:t/>
              </a:r>
              <a:endParaRPr/>
            </a:p>
          </p:txBody>
        </p:sp>
        <p:sp>
          <p:nvSpPr>
            <p:cNvPr id="32" name="Shape 32"/>
            <p:cNvSpPr/>
            <p:nvPr/>
          </p:nvSpPr>
          <p:spPr>
            <a:xfrm>
              <a:off x="0" y="0"/>
              <a:ext cx="500331" cy="6858065"/>
            </a:xfrm>
            <a:custGeom>
              <a:pathLst>
                <a:path extrusionOk="0" h="6875253" w="500332">
                  <a:moveTo>
                    <a:pt x="0" y="0"/>
                  </a:moveTo>
                  <a:lnTo>
                    <a:pt x="500332" y="0"/>
                  </a:lnTo>
                  <a:lnTo>
                    <a:pt x="301925" y="6875253"/>
                  </a:lnTo>
                  <a:lnTo>
                    <a:pt x="0" y="6875253"/>
                  </a:lnTo>
                  <a:lnTo>
                    <a:pt x="0" y="0"/>
                  </a:lnTo>
                  <a:close/>
                </a:path>
              </a:pathLst>
            </a:custGeom>
            <a:solidFill>
              <a:schemeClr val="dk2">
                <a:alpha val="9803"/>
              </a:schemeClr>
            </a:solidFill>
            <a:ln>
              <a:noFill/>
            </a:ln>
          </p:spPr>
          <p:txBody>
            <a:bodyPr anchorCtr="0" anchor="ctr" bIns="45700" lIns="91425" rIns="91425" tIns="45700">
              <a:noAutofit/>
            </a:bodyPr>
            <a:lstStyle/>
            <a:p>
              <a:pPr>
                <a:spcBef>
                  <a:spcPts val="0"/>
                </a:spcBef>
                <a:buNone/>
              </a:pPr>
              <a:r>
                <a:t/>
              </a:r>
              <a:endParaRPr/>
            </a:p>
          </p:txBody>
        </p:sp>
      </p:grpSp>
      <p:grpSp>
        <p:nvGrpSpPr>
          <p:cNvPr id="33" name="Shape 33"/>
          <p:cNvGrpSpPr/>
          <p:nvPr/>
        </p:nvGrpSpPr>
        <p:grpSpPr>
          <a:xfrm flipH="1">
            <a:off x="8494493" y="0"/>
            <a:ext cx="649180" cy="5144627"/>
            <a:chOff x="0" y="-1438"/>
            <a:chExt cx="649180" cy="6859503"/>
          </a:xfrm>
        </p:grpSpPr>
        <p:sp>
          <p:nvSpPr>
            <p:cNvPr id="34" name="Shape 34"/>
            <p:cNvSpPr/>
            <p:nvPr/>
          </p:nvSpPr>
          <p:spPr>
            <a:xfrm>
              <a:off x="0" y="-1438"/>
              <a:ext cx="649180" cy="6858065"/>
            </a:xfrm>
            <a:custGeom>
              <a:pathLst>
                <a:path extrusionOk="0" h="6875253" w="500332">
                  <a:moveTo>
                    <a:pt x="0" y="0"/>
                  </a:moveTo>
                  <a:lnTo>
                    <a:pt x="500332" y="0"/>
                  </a:lnTo>
                  <a:lnTo>
                    <a:pt x="301925" y="6875253"/>
                  </a:lnTo>
                  <a:lnTo>
                    <a:pt x="0" y="6875253"/>
                  </a:lnTo>
                  <a:lnTo>
                    <a:pt x="0" y="0"/>
                  </a:lnTo>
                  <a:close/>
                </a:path>
              </a:pathLst>
            </a:custGeom>
            <a:solidFill>
              <a:srgbClr val="5A6378">
                <a:alpha val="9803"/>
              </a:srgbClr>
            </a:solidFill>
            <a:ln>
              <a:noFill/>
            </a:ln>
          </p:spPr>
          <p:txBody>
            <a:bodyPr anchorCtr="0" anchor="ctr" bIns="45700" lIns="91425" rIns="91425" tIns="45700">
              <a:noAutofit/>
            </a:bodyPr>
            <a:lstStyle/>
            <a:p>
              <a:pPr>
                <a:spcBef>
                  <a:spcPts val="0"/>
                </a:spcBef>
                <a:buNone/>
              </a:pPr>
              <a:r>
                <a:t/>
              </a:r>
              <a:endParaRPr/>
            </a:p>
          </p:txBody>
        </p:sp>
        <p:sp>
          <p:nvSpPr>
            <p:cNvPr id="35" name="Shape 35"/>
            <p:cNvSpPr/>
            <p:nvPr/>
          </p:nvSpPr>
          <p:spPr>
            <a:xfrm>
              <a:off x="0" y="0"/>
              <a:ext cx="500331" cy="6858065"/>
            </a:xfrm>
            <a:custGeom>
              <a:pathLst>
                <a:path extrusionOk="0" h="6875253" w="500332">
                  <a:moveTo>
                    <a:pt x="0" y="0"/>
                  </a:moveTo>
                  <a:lnTo>
                    <a:pt x="500332" y="0"/>
                  </a:lnTo>
                  <a:lnTo>
                    <a:pt x="301925" y="6875253"/>
                  </a:lnTo>
                  <a:lnTo>
                    <a:pt x="0" y="6875253"/>
                  </a:lnTo>
                  <a:lnTo>
                    <a:pt x="0" y="0"/>
                  </a:lnTo>
                  <a:close/>
                </a:path>
              </a:pathLst>
            </a:custGeom>
            <a:solidFill>
              <a:schemeClr val="dk2">
                <a:alpha val="9803"/>
              </a:schemeClr>
            </a:solidFill>
            <a:ln>
              <a:noFill/>
            </a:ln>
          </p:spPr>
          <p:txBody>
            <a:bodyPr anchorCtr="0" anchor="ctr" bIns="45700" lIns="91425" rIns="91425" tIns="45700">
              <a:noAutofit/>
            </a:bodyPr>
            <a:lstStyle/>
            <a:p>
              <a:pPr>
                <a:spcBef>
                  <a:spcPts val="0"/>
                </a:spcBef>
                <a:buNone/>
              </a:pPr>
              <a:r>
                <a:t/>
              </a:r>
              <a:endParaRPr/>
            </a:p>
          </p:txBody>
        </p:sp>
      </p:grpSp>
      <p:sp>
        <p:nvSpPr>
          <p:cNvPr id="36" name="Shape 36"/>
          <p:cNvSpPr/>
          <p:nvPr/>
        </p:nvSpPr>
        <p:spPr>
          <a:xfrm>
            <a:off x="0" y="4743450"/>
            <a:ext cx="9144000" cy="401099"/>
          </a:xfrm>
          <a:prstGeom prst="rect">
            <a:avLst/>
          </a:prstGeom>
          <a:solidFill>
            <a:schemeClr val="dk1">
              <a:alpha val="14901"/>
            </a:schemeClr>
          </a:solidFill>
          <a:ln>
            <a:noFill/>
          </a:ln>
        </p:spPr>
        <p:txBody>
          <a:bodyPr anchorCtr="0" anchor="ctr" bIns="45700" lIns="91425" rIns="91425" tIns="45700">
            <a:noAutofit/>
          </a:bodyPr>
          <a:lstStyle/>
          <a:p>
            <a:pPr>
              <a:spcBef>
                <a:spcPts val="0"/>
              </a:spcBef>
              <a:buNone/>
            </a:pPr>
            <a:r>
              <a:t/>
            </a:r>
            <a:endParaRPr/>
          </a:p>
        </p:txBody>
      </p:sp>
      <p:sp>
        <p:nvSpPr>
          <p:cNvPr id="37" name="Shape 37"/>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8" name="Shape 38"/>
          <p:cNvSpPr txBox="1"/>
          <p:nvPr>
            <p:ph idx="1" type="body"/>
          </p:nvPr>
        </p:nvSpPr>
        <p:spPr>
          <a:xfrm>
            <a:off x="457200" y="1200150"/>
            <a:ext cx="39945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9" name="Shape 39"/>
          <p:cNvSpPr txBox="1"/>
          <p:nvPr>
            <p:ph idx="2" type="body"/>
          </p:nvPr>
        </p:nvSpPr>
        <p:spPr>
          <a:xfrm>
            <a:off x="4692273" y="1200150"/>
            <a:ext cx="39945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0" name="Shape 40"/>
        <p:cNvGrpSpPr/>
        <p:nvPr/>
      </p:nvGrpSpPr>
      <p:grpSpPr>
        <a:xfrm>
          <a:off x="0" y="0"/>
          <a:ext cx="0" cy="0"/>
          <a:chOff x="0" y="0"/>
          <a:chExt cx="0" cy="0"/>
        </a:xfrm>
      </p:grpSpPr>
      <p:sp>
        <p:nvSpPr>
          <p:cNvPr id="41" name="Shape 41"/>
          <p:cNvSpPr/>
          <p:nvPr/>
        </p:nvSpPr>
        <p:spPr>
          <a:xfrm>
            <a:off x="0" y="-1078"/>
            <a:ext cx="9144000" cy="1144199"/>
          </a:xfrm>
          <a:prstGeom prst="rect">
            <a:avLst/>
          </a:prstGeom>
          <a:solidFill>
            <a:schemeClr val="dk2">
              <a:alpha val="20000"/>
            </a:schemeClr>
          </a:solidFill>
          <a:ln>
            <a:noFill/>
          </a:ln>
        </p:spPr>
        <p:txBody>
          <a:bodyPr anchorCtr="0" anchor="ctr" bIns="45700" lIns="91425" rIns="91425" tIns="45700">
            <a:noAutofit/>
          </a:bodyPr>
          <a:lstStyle/>
          <a:p>
            <a:pPr>
              <a:spcBef>
                <a:spcPts val="0"/>
              </a:spcBef>
              <a:buNone/>
            </a:pPr>
            <a:r>
              <a:t/>
            </a:r>
            <a:endParaRPr/>
          </a:p>
        </p:txBody>
      </p:sp>
      <p:grpSp>
        <p:nvGrpSpPr>
          <p:cNvPr id="42" name="Shape 42"/>
          <p:cNvGrpSpPr/>
          <p:nvPr/>
        </p:nvGrpSpPr>
        <p:grpSpPr>
          <a:xfrm>
            <a:off x="0" y="-1078"/>
            <a:ext cx="649180" cy="5144627"/>
            <a:chOff x="0" y="-1438"/>
            <a:chExt cx="649180" cy="6859503"/>
          </a:xfrm>
        </p:grpSpPr>
        <p:sp>
          <p:nvSpPr>
            <p:cNvPr id="43" name="Shape 43"/>
            <p:cNvSpPr/>
            <p:nvPr/>
          </p:nvSpPr>
          <p:spPr>
            <a:xfrm>
              <a:off x="0" y="-1438"/>
              <a:ext cx="649180" cy="6858065"/>
            </a:xfrm>
            <a:custGeom>
              <a:pathLst>
                <a:path extrusionOk="0" h="6875253" w="500332">
                  <a:moveTo>
                    <a:pt x="0" y="0"/>
                  </a:moveTo>
                  <a:lnTo>
                    <a:pt x="500332" y="0"/>
                  </a:lnTo>
                  <a:lnTo>
                    <a:pt x="301925" y="6875253"/>
                  </a:lnTo>
                  <a:lnTo>
                    <a:pt x="0" y="6875253"/>
                  </a:lnTo>
                  <a:lnTo>
                    <a:pt x="0" y="0"/>
                  </a:lnTo>
                  <a:close/>
                </a:path>
              </a:pathLst>
            </a:custGeom>
            <a:solidFill>
              <a:schemeClr val="dk2">
                <a:alpha val="9803"/>
              </a:schemeClr>
            </a:solidFill>
            <a:ln>
              <a:noFill/>
            </a:ln>
          </p:spPr>
          <p:txBody>
            <a:bodyPr anchorCtr="0" anchor="ctr" bIns="45700" lIns="91425" rIns="91425" tIns="45700">
              <a:noAutofit/>
            </a:bodyPr>
            <a:lstStyle/>
            <a:p>
              <a:pPr>
                <a:spcBef>
                  <a:spcPts val="0"/>
                </a:spcBef>
                <a:buNone/>
              </a:pPr>
              <a:r>
                <a:t/>
              </a:r>
              <a:endParaRPr/>
            </a:p>
          </p:txBody>
        </p:sp>
        <p:sp>
          <p:nvSpPr>
            <p:cNvPr id="44" name="Shape 44"/>
            <p:cNvSpPr/>
            <p:nvPr/>
          </p:nvSpPr>
          <p:spPr>
            <a:xfrm>
              <a:off x="0" y="0"/>
              <a:ext cx="500331" cy="6858065"/>
            </a:xfrm>
            <a:custGeom>
              <a:pathLst>
                <a:path extrusionOk="0" h="6875253" w="500332">
                  <a:moveTo>
                    <a:pt x="0" y="0"/>
                  </a:moveTo>
                  <a:lnTo>
                    <a:pt x="500332" y="0"/>
                  </a:lnTo>
                  <a:lnTo>
                    <a:pt x="301925" y="6875253"/>
                  </a:lnTo>
                  <a:lnTo>
                    <a:pt x="0" y="6875253"/>
                  </a:lnTo>
                  <a:lnTo>
                    <a:pt x="0" y="0"/>
                  </a:lnTo>
                  <a:close/>
                </a:path>
              </a:pathLst>
            </a:custGeom>
            <a:solidFill>
              <a:schemeClr val="dk2">
                <a:alpha val="9803"/>
              </a:schemeClr>
            </a:solidFill>
            <a:ln>
              <a:noFill/>
            </a:ln>
          </p:spPr>
          <p:txBody>
            <a:bodyPr anchorCtr="0" anchor="ctr" bIns="45700" lIns="91425" rIns="91425" tIns="45700">
              <a:noAutofit/>
            </a:bodyPr>
            <a:lstStyle/>
            <a:p>
              <a:pPr>
                <a:spcBef>
                  <a:spcPts val="0"/>
                </a:spcBef>
                <a:buNone/>
              </a:pPr>
              <a:r>
                <a:t/>
              </a:r>
              <a:endParaRPr/>
            </a:p>
          </p:txBody>
        </p:sp>
      </p:grpSp>
      <p:grpSp>
        <p:nvGrpSpPr>
          <p:cNvPr id="45" name="Shape 45"/>
          <p:cNvGrpSpPr/>
          <p:nvPr/>
        </p:nvGrpSpPr>
        <p:grpSpPr>
          <a:xfrm flipH="1">
            <a:off x="8494493" y="0"/>
            <a:ext cx="649180" cy="5144627"/>
            <a:chOff x="0" y="-1438"/>
            <a:chExt cx="649180" cy="6859503"/>
          </a:xfrm>
        </p:grpSpPr>
        <p:sp>
          <p:nvSpPr>
            <p:cNvPr id="46" name="Shape 46"/>
            <p:cNvSpPr/>
            <p:nvPr/>
          </p:nvSpPr>
          <p:spPr>
            <a:xfrm>
              <a:off x="0" y="-1438"/>
              <a:ext cx="649180" cy="6858065"/>
            </a:xfrm>
            <a:custGeom>
              <a:pathLst>
                <a:path extrusionOk="0" h="6875253" w="500332">
                  <a:moveTo>
                    <a:pt x="0" y="0"/>
                  </a:moveTo>
                  <a:lnTo>
                    <a:pt x="500332" y="0"/>
                  </a:lnTo>
                  <a:lnTo>
                    <a:pt x="301925" y="6875253"/>
                  </a:lnTo>
                  <a:lnTo>
                    <a:pt x="0" y="6875253"/>
                  </a:lnTo>
                  <a:lnTo>
                    <a:pt x="0" y="0"/>
                  </a:lnTo>
                  <a:close/>
                </a:path>
              </a:pathLst>
            </a:custGeom>
            <a:solidFill>
              <a:schemeClr val="dk2">
                <a:alpha val="9803"/>
              </a:schemeClr>
            </a:solidFill>
            <a:ln>
              <a:noFill/>
            </a:ln>
          </p:spPr>
          <p:txBody>
            <a:bodyPr anchorCtr="0" anchor="ctr" bIns="45700" lIns="91425" rIns="91425" tIns="45700">
              <a:noAutofit/>
            </a:bodyPr>
            <a:lstStyle/>
            <a:p>
              <a:pPr>
                <a:spcBef>
                  <a:spcPts val="0"/>
                </a:spcBef>
                <a:buNone/>
              </a:pPr>
              <a:r>
                <a:t/>
              </a:r>
              <a:endParaRPr/>
            </a:p>
          </p:txBody>
        </p:sp>
        <p:sp>
          <p:nvSpPr>
            <p:cNvPr id="47" name="Shape 47"/>
            <p:cNvSpPr/>
            <p:nvPr/>
          </p:nvSpPr>
          <p:spPr>
            <a:xfrm>
              <a:off x="0" y="0"/>
              <a:ext cx="500331" cy="6858065"/>
            </a:xfrm>
            <a:custGeom>
              <a:pathLst>
                <a:path extrusionOk="0" h="6875253" w="500332">
                  <a:moveTo>
                    <a:pt x="0" y="0"/>
                  </a:moveTo>
                  <a:lnTo>
                    <a:pt x="500332" y="0"/>
                  </a:lnTo>
                  <a:lnTo>
                    <a:pt x="301925" y="6875253"/>
                  </a:lnTo>
                  <a:lnTo>
                    <a:pt x="0" y="6875253"/>
                  </a:lnTo>
                  <a:lnTo>
                    <a:pt x="0" y="0"/>
                  </a:lnTo>
                  <a:close/>
                </a:path>
              </a:pathLst>
            </a:custGeom>
            <a:solidFill>
              <a:schemeClr val="dk2">
                <a:alpha val="9803"/>
              </a:schemeClr>
            </a:solidFill>
            <a:ln>
              <a:noFill/>
            </a:ln>
          </p:spPr>
          <p:txBody>
            <a:bodyPr anchorCtr="0" anchor="ctr" bIns="45700" lIns="91425" rIns="91425" tIns="45700">
              <a:noAutofit/>
            </a:bodyPr>
            <a:lstStyle/>
            <a:p>
              <a:pPr>
                <a:spcBef>
                  <a:spcPts val="0"/>
                </a:spcBef>
                <a:buNone/>
              </a:pPr>
              <a:r>
                <a:t/>
              </a:r>
              <a:endParaRPr/>
            </a:p>
          </p:txBody>
        </p:sp>
      </p:grpSp>
      <p:sp>
        <p:nvSpPr>
          <p:cNvPr id="48" name="Shape 48"/>
          <p:cNvSpPr/>
          <p:nvPr/>
        </p:nvSpPr>
        <p:spPr>
          <a:xfrm>
            <a:off x="0" y="4743450"/>
            <a:ext cx="9144000" cy="401099"/>
          </a:xfrm>
          <a:prstGeom prst="rect">
            <a:avLst/>
          </a:prstGeom>
          <a:solidFill>
            <a:schemeClr val="dk1">
              <a:alpha val="14901"/>
            </a:schemeClr>
          </a:solidFill>
          <a:ln>
            <a:noFill/>
          </a:ln>
        </p:spPr>
        <p:txBody>
          <a:bodyPr anchorCtr="0" anchor="ctr" bIns="45700" lIns="91425" rIns="91425" tIns="45700">
            <a:noAutofit/>
          </a:bodyPr>
          <a:lstStyle/>
          <a:p>
            <a:pPr>
              <a:spcBef>
                <a:spcPts val="0"/>
              </a:spcBef>
              <a:buNone/>
            </a:pPr>
            <a:r>
              <a:t/>
            </a:r>
            <a:endParaRPr/>
          </a:p>
        </p:txBody>
      </p:sp>
      <p:sp>
        <p:nvSpPr>
          <p:cNvPr id="49" name="Shape 49"/>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0" name="Shape 50"/>
        <p:cNvGrpSpPr/>
        <p:nvPr/>
      </p:nvGrpSpPr>
      <p:grpSpPr>
        <a:xfrm>
          <a:off x="0" y="0"/>
          <a:ext cx="0" cy="0"/>
          <a:chOff x="0" y="0"/>
          <a:chExt cx="0" cy="0"/>
        </a:xfrm>
      </p:grpSpPr>
      <p:sp>
        <p:nvSpPr>
          <p:cNvPr id="51" name="Shape 51"/>
          <p:cNvSpPr/>
          <p:nvPr/>
        </p:nvSpPr>
        <p:spPr>
          <a:xfrm>
            <a:off x="0" y="-1078"/>
            <a:ext cx="9144000" cy="1144199"/>
          </a:xfrm>
          <a:prstGeom prst="rect">
            <a:avLst/>
          </a:prstGeom>
          <a:solidFill>
            <a:schemeClr val="dk2">
              <a:alpha val="20000"/>
            </a:schemeClr>
          </a:solidFill>
          <a:ln>
            <a:noFill/>
          </a:ln>
        </p:spPr>
        <p:txBody>
          <a:bodyPr anchorCtr="0" anchor="ctr" bIns="45700" lIns="91425" rIns="91425" tIns="45700">
            <a:noAutofit/>
          </a:bodyPr>
          <a:lstStyle/>
          <a:p>
            <a:pPr>
              <a:spcBef>
                <a:spcPts val="0"/>
              </a:spcBef>
              <a:buNone/>
            </a:pPr>
            <a:r>
              <a:t/>
            </a:r>
            <a:endParaRPr/>
          </a:p>
        </p:txBody>
      </p:sp>
      <p:grpSp>
        <p:nvGrpSpPr>
          <p:cNvPr id="52" name="Shape 52"/>
          <p:cNvGrpSpPr/>
          <p:nvPr/>
        </p:nvGrpSpPr>
        <p:grpSpPr>
          <a:xfrm>
            <a:off x="0" y="-1078"/>
            <a:ext cx="649180" cy="5144627"/>
            <a:chOff x="0" y="-1438"/>
            <a:chExt cx="649180" cy="6859503"/>
          </a:xfrm>
        </p:grpSpPr>
        <p:sp>
          <p:nvSpPr>
            <p:cNvPr id="53" name="Shape 53"/>
            <p:cNvSpPr/>
            <p:nvPr/>
          </p:nvSpPr>
          <p:spPr>
            <a:xfrm>
              <a:off x="0" y="-1438"/>
              <a:ext cx="649180" cy="6858065"/>
            </a:xfrm>
            <a:custGeom>
              <a:pathLst>
                <a:path extrusionOk="0" h="6875253" w="500332">
                  <a:moveTo>
                    <a:pt x="0" y="0"/>
                  </a:moveTo>
                  <a:lnTo>
                    <a:pt x="500332" y="0"/>
                  </a:lnTo>
                  <a:lnTo>
                    <a:pt x="301925" y="6875253"/>
                  </a:lnTo>
                  <a:lnTo>
                    <a:pt x="0" y="6875253"/>
                  </a:lnTo>
                  <a:lnTo>
                    <a:pt x="0" y="0"/>
                  </a:lnTo>
                  <a:close/>
                </a:path>
              </a:pathLst>
            </a:custGeom>
            <a:solidFill>
              <a:schemeClr val="dk2">
                <a:alpha val="9803"/>
              </a:schemeClr>
            </a:solidFill>
            <a:ln>
              <a:noFill/>
            </a:ln>
          </p:spPr>
          <p:txBody>
            <a:bodyPr anchorCtr="0" anchor="ctr" bIns="45700" lIns="91425" rIns="91425" tIns="45700">
              <a:noAutofit/>
            </a:bodyPr>
            <a:lstStyle/>
            <a:p>
              <a:pPr>
                <a:spcBef>
                  <a:spcPts val="0"/>
                </a:spcBef>
                <a:buNone/>
              </a:pPr>
              <a:r>
                <a:t/>
              </a:r>
              <a:endParaRPr/>
            </a:p>
          </p:txBody>
        </p:sp>
        <p:sp>
          <p:nvSpPr>
            <p:cNvPr id="54" name="Shape 54"/>
            <p:cNvSpPr/>
            <p:nvPr/>
          </p:nvSpPr>
          <p:spPr>
            <a:xfrm>
              <a:off x="0" y="0"/>
              <a:ext cx="500331" cy="6858065"/>
            </a:xfrm>
            <a:custGeom>
              <a:pathLst>
                <a:path extrusionOk="0" h="6875253" w="500332">
                  <a:moveTo>
                    <a:pt x="0" y="0"/>
                  </a:moveTo>
                  <a:lnTo>
                    <a:pt x="500332" y="0"/>
                  </a:lnTo>
                  <a:lnTo>
                    <a:pt x="301925" y="6875253"/>
                  </a:lnTo>
                  <a:lnTo>
                    <a:pt x="0" y="6875253"/>
                  </a:lnTo>
                  <a:lnTo>
                    <a:pt x="0" y="0"/>
                  </a:lnTo>
                  <a:close/>
                </a:path>
              </a:pathLst>
            </a:custGeom>
            <a:solidFill>
              <a:schemeClr val="dk2">
                <a:alpha val="9803"/>
              </a:schemeClr>
            </a:solidFill>
            <a:ln>
              <a:noFill/>
            </a:ln>
          </p:spPr>
          <p:txBody>
            <a:bodyPr anchorCtr="0" anchor="ctr" bIns="45700" lIns="91425" rIns="91425" tIns="45700">
              <a:noAutofit/>
            </a:bodyPr>
            <a:lstStyle/>
            <a:p>
              <a:pPr>
                <a:spcBef>
                  <a:spcPts val="0"/>
                </a:spcBef>
                <a:buNone/>
              </a:pPr>
              <a:r>
                <a:t/>
              </a:r>
              <a:endParaRPr/>
            </a:p>
          </p:txBody>
        </p:sp>
      </p:grpSp>
      <p:grpSp>
        <p:nvGrpSpPr>
          <p:cNvPr id="55" name="Shape 55"/>
          <p:cNvGrpSpPr/>
          <p:nvPr/>
        </p:nvGrpSpPr>
        <p:grpSpPr>
          <a:xfrm flipH="1">
            <a:off x="8494493" y="0"/>
            <a:ext cx="649180" cy="5144627"/>
            <a:chOff x="0" y="-1438"/>
            <a:chExt cx="649180" cy="6859503"/>
          </a:xfrm>
        </p:grpSpPr>
        <p:sp>
          <p:nvSpPr>
            <p:cNvPr id="56" name="Shape 56"/>
            <p:cNvSpPr/>
            <p:nvPr/>
          </p:nvSpPr>
          <p:spPr>
            <a:xfrm>
              <a:off x="0" y="-1438"/>
              <a:ext cx="649180" cy="6858065"/>
            </a:xfrm>
            <a:custGeom>
              <a:pathLst>
                <a:path extrusionOk="0" h="6875253" w="500332">
                  <a:moveTo>
                    <a:pt x="0" y="0"/>
                  </a:moveTo>
                  <a:lnTo>
                    <a:pt x="500332" y="0"/>
                  </a:lnTo>
                  <a:lnTo>
                    <a:pt x="301925" y="6875253"/>
                  </a:lnTo>
                  <a:lnTo>
                    <a:pt x="0" y="6875253"/>
                  </a:lnTo>
                  <a:lnTo>
                    <a:pt x="0" y="0"/>
                  </a:lnTo>
                  <a:close/>
                </a:path>
              </a:pathLst>
            </a:custGeom>
            <a:solidFill>
              <a:schemeClr val="dk2">
                <a:alpha val="9803"/>
              </a:schemeClr>
            </a:solidFill>
            <a:ln>
              <a:noFill/>
            </a:ln>
          </p:spPr>
          <p:txBody>
            <a:bodyPr anchorCtr="0" anchor="ctr" bIns="45700" lIns="91425" rIns="91425" tIns="45700">
              <a:noAutofit/>
            </a:bodyPr>
            <a:lstStyle/>
            <a:p>
              <a:pPr>
                <a:spcBef>
                  <a:spcPts val="0"/>
                </a:spcBef>
                <a:buNone/>
              </a:pPr>
              <a:r>
                <a:t/>
              </a:r>
              <a:endParaRPr/>
            </a:p>
          </p:txBody>
        </p:sp>
        <p:sp>
          <p:nvSpPr>
            <p:cNvPr id="57" name="Shape 57"/>
            <p:cNvSpPr/>
            <p:nvPr/>
          </p:nvSpPr>
          <p:spPr>
            <a:xfrm>
              <a:off x="0" y="0"/>
              <a:ext cx="500331" cy="6858065"/>
            </a:xfrm>
            <a:custGeom>
              <a:pathLst>
                <a:path extrusionOk="0" h="6875253" w="500332">
                  <a:moveTo>
                    <a:pt x="0" y="0"/>
                  </a:moveTo>
                  <a:lnTo>
                    <a:pt x="500332" y="0"/>
                  </a:lnTo>
                  <a:lnTo>
                    <a:pt x="301925" y="6875253"/>
                  </a:lnTo>
                  <a:lnTo>
                    <a:pt x="0" y="6875253"/>
                  </a:lnTo>
                  <a:lnTo>
                    <a:pt x="0" y="0"/>
                  </a:lnTo>
                  <a:close/>
                </a:path>
              </a:pathLst>
            </a:custGeom>
            <a:solidFill>
              <a:schemeClr val="dk2">
                <a:alpha val="9803"/>
              </a:schemeClr>
            </a:solidFill>
            <a:ln>
              <a:noFill/>
            </a:ln>
          </p:spPr>
          <p:txBody>
            <a:bodyPr anchorCtr="0" anchor="ctr" bIns="45700" lIns="91425" rIns="91425" tIns="45700">
              <a:noAutofit/>
            </a:bodyPr>
            <a:lstStyle/>
            <a:p>
              <a:pPr>
                <a:spcBef>
                  <a:spcPts val="0"/>
                </a:spcBef>
                <a:buNone/>
              </a:pPr>
              <a:r>
                <a:t/>
              </a:r>
              <a:endParaRPr/>
            </a:p>
          </p:txBody>
        </p:sp>
      </p:grpSp>
      <p:sp>
        <p:nvSpPr>
          <p:cNvPr id="58" name="Shape 58"/>
          <p:cNvSpPr/>
          <p:nvPr/>
        </p:nvSpPr>
        <p:spPr>
          <a:xfrm>
            <a:off x="0" y="4743450"/>
            <a:ext cx="9144000" cy="401099"/>
          </a:xfrm>
          <a:prstGeom prst="rect">
            <a:avLst/>
          </a:prstGeom>
          <a:solidFill>
            <a:schemeClr val="dk1">
              <a:alpha val="14901"/>
            </a:schemeClr>
          </a:solidFill>
          <a:ln>
            <a:noFill/>
          </a:ln>
        </p:spPr>
        <p:txBody>
          <a:bodyPr anchorCtr="0" anchor="ctr" bIns="45700" lIns="91425" rIns="91425" tIns="45700">
            <a:noAutofit/>
          </a:bodyPr>
          <a:lstStyle/>
          <a:p>
            <a:pPr>
              <a:spcBef>
                <a:spcPts val="0"/>
              </a:spcBef>
              <a:buNone/>
            </a:pPr>
            <a:r>
              <a:t/>
            </a:r>
            <a:endParaRPr/>
          </a:p>
        </p:txBody>
      </p:sp>
      <p:sp>
        <p:nvSpPr>
          <p:cNvPr id="59" name="Shape 59"/>
          <p:cNvSpPr txBox="1"/>
          <p:nvPr>
            <p:ph idx="1" type="body"/>
          </p:nvPr>
        </p:nvSpPr>
        <p:spPr>
          <a:xfrm>
            <a:off x="457200" y="4406309"/>
            <a:ext cx="8229600" cy="519599"/>
          </a:xfrm>
          <a:prstGeom prst="rect">
            <a:avLst/>
          </a:prstGeom>
        </p:spPr>
        <p:txBody>
          <a:bodyPr anchorCtr="0" anchor="t" bIns="91425" lIns="91425" rIns="91425" tIns="91425"/>
          <a:lstStyle>
            <a:lvl1pPr algn="ctr">
              <a:spcBef>
                <a:spcPts val="0"/>
              </a:spcBef>
              <a:buClr>
                <a:schemeClr val="lt2"/>
              </a:buClr>
              <a:buSzPct val="100000"/>
              <a:buNone/>
              <a:defRPr sz="1800">
                <a:solidFill>
                  <a:schemeClr val="lt2"/>
                </a:solidFill>
              </a:defRPr>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0" name="Shape 60"/>
        <p:cNvGrpSpPr/>
        <p:nvPr/>
      </p:nvGrpSpPr>
      <p:grpSpPr>
        <a:xfrm>
          <a:off x="0" y="0"/>
          <a:ext cx="0" cy="0"/>
          <a:chOff x="0" y="0"/>
          <a:chExt cx="0" cy="0"/>
        </a:xfrm>
      </p:grpSpPr>
      <p:sp>
        <p:nvSpPr>
          <p:cNvPr id="61" name="Shape 61"/>
          <p:cNvSpPr/>
          <p:nvPr/>
        </p:nvSpPr>
        <p:spPr>
          <a:xfrm>
            <a:off x="0" y="-1078"/>
            <a:ext cx="9144000" cy="1144199"/>
          </a:xfrm>
          <a:prstGeom prst="rect">
            <a:avLst/>
          </a:prstGeom>
          <a:solidFill>
            <a:schemeClr val="dk2">
              <a:alpha val="20000"/>
            </a:schemeClr>
          </a:solidFill>
          <a:ln>
            <a:noFill/>
          </a:ln>
        </p:spPr>
        <p:txBody>
          <a:bodyPr anchorCtr="0" anchor="ctr" bIns="45700" lIns="91425" rIns="91425" tIns="45700">
            <a:noAutofit/>
          </a:bodyPr>
          <a:lstStyle/>
          <a:p>
            <a:pPr>
              <a:spcBef>
                <a:spcPts val="0"/>
              </a:spcBef>
              <a:buNone/>
            </a:pPr>
            <a:r>
              <a:t/>
            </a:r>
            <a:endParaRPr/>
          </a:p>
        </p:txBody>
      </p:sp>
      <p:grpSp>
        <p:nvGrpSpPr>
          <p:cNvPr id="62" name="Shape 62"/>
          <p:cNvGrpSpPr/>
          <p:nvPr/>
        </p:nvGrpSpPr>
        <p:grpSpPr>
          <a:xfrm>
            <a:off x="0" y="-1078"/>
            <a:ext cx="649180" cy="5144627"/>
            <a:chOff x="0" y="-1438"/>
            <a:chExt cx="649180" cy="6859503"/>
          </a:xfrm>
        </p:grpSpPr>
        <p:sp>
          <p:nvSpPr>
            <p:cNvPr id="63" name="Shape 63"/>
            <p:cNvSpPr/>
            <p:nvPr/>
          </p:nvSpPr>
          <p:spPr>
            <a:xfrm>
              <a:off x="0" y="-1438"/>
              <a:ext cx="649180" cy="6858065"/>
            </a:xfrm>
            <a:custGeom>
              <a:pathLst>
                <a:path extrusionOk="0" h="6875253" w="500332">
                  <a:moveTo>
                    <a:pt x="0" y="0"/>
                  </a:moveTo>
                  <a:lnTo>
                    <a:pt x="500332" y="0"/>
                  </a:lnTo>
                  <a:lnTo>
                    <a:pt x="301925" y="6875253"/>
                  </a:lnTo>
                  <a:lnTo>
                    <a:pt x="0" y="6875253"/>
                  </a:lnTo>
                  <a:lnTo>
                    <a:pt x="0" y="0"/>
                  </a:lnTo>
                  <a:close/>
                </a:path>
              </a:pathLst>
            </a:custGeom>
            <a:solidFill>
              <a:schemeClr val="dk2">
                <a:alpha val="9803"/>
              </a:schemeClr>
            </a:solidFill>
            <a:ln>
              <a:noFill/>
            </a:ln>
          </p:spPr>
          <p:txBody>
            <a:bodyPr anchorCtr="0" anchor="ctr" bIns="45700" lIns="91425" rIns="91425" tIns="45700">
              <a:noAutofit/>
            </a:bodyPr>
            <a:lstStyle/>
            <a:p>
              <a:pPr>
                <a:spcBef>
                  <a:spcPts val="0"/>
                </a:spcBef>
                <a:buNone/>
              </a:pPr>
              <a:r>
                <a:t/>
              </a:r>
              <a:endParaRPr/>
            </a:p>
          </p:txBody>
        </p:sp>
        <p:sp>
          <p:nvSpPr>
            <p:cNvPr id="64" name="Shape 64"/>
            <p:cNvSpPr/>
            <p:nvPr/>
          </p:nvSpPr>
          <p:spPr>
            <a:xfrm>
              <a:off x="0" y="0"/>
              <a:ext cx="500331" cy="6858065"/>
            </a:xfrm>
            <a:custGeom>
              <a:pathLst>
                <a:path extrusionOk="0" h="6875253" w="500332">
                  <a:moveTo>
                    <a:pt x="0" y="0"/>
                  </a:moveTo>
                  <a:lnTo>
                    <a:pt x="500332" y="0"/>
                  </a:lnTo>
                  <a:lnTo>
                    <a:pt x="301925" y="6875253"/>
                  </a:lnTo>
                  <a:lnTo>
                    <a:pt x="0" y="6875253"/>
                  </a:lnTo>
                  <a:lnTo>
                    <a:pt x="0" y="0"/>
                  </a:lnTo>
                  <a:close/>
                </a:path>
              </a:pathLst>
            </a:custGeom>
            <a:solidFill>
              <a:schemeClr val="dk2">
                <a:alpha val="9803"/>
              </a:schemeClr>
            </a:solidFill>
            <a:ln>
              <a:noFill/>
            </a:ln>
          </p:spPr>
          <p:txBody>
            <a:bodyPr anchorCtr="0" anchor="ctr" bIns="45700" lIns="91425" rIns="91425" tIns="45700">
              <a:noAutofit/>
            </a:bodyPr>
            <a:lstStyle/>
            <a:p>
              <a:pPr>
                <a:spcBef>
                  <a:spcPts val="0"/>
                </a:spcBef>
                <a:buNone/>
              </a:pPr>
              <a:r>
                <a:t/>
              </a:r>
              <a:endParaRPr/>
            </a:p>
          </p:txBody>
        </p:sp>
      </p:grpSp>
      <p:grpSp>
        <p:nvGrpSpPr>
          <p:cNvPr id="65" name="Shape 65"/>
          <p:cNvGrpSpPr/>
          <p:nvPr/>
        </p:nvGrpSpPr>
        <p:grpSpPr>
          <a:xfrm flipH="1">
            <a:off x="8494493" y="0"/>
            <a:ext cx="649180" cy="5144627"/>
            <a:chOff x="0" y="-1438"/>
            <a:chExt cx="649180" cy="6859503"/>
          </a:xfrm>
        </p:grpSpPr>
        <p:sp>
          <p:nvSpPr>
            <p:cNvPr id="66" name="Shape 66"/>
            <p:cNvSpPr/>
            <p:nvPr/>
          </p:nvSpPr>
          <p:spPr>
            <a:xfrm>
              <a:off x="0" y="-1438"/>
              <a:ext cx="649180" cy="6858065"/>
            </a:xfrm>
            <a:custGeom>
              <a:pathLst>
                <a:path extrusionOk="0" h="6875253" w="500332">
                  <a:moveTo>
                    <a:pt x="0" y="0"/>
                  </a:moveTo>
                  <a:lnTo>
                    <a:pt x="500332" y="0"/>
                  </a:lnTo>
                  <a:lnTo>
                    <a:pt x="301925" y="6875253"/>
                  </a:lnTo>
                  <a:lnTo>
                    <a:pt x="0" y="6875253"/>
                  </a:lnTo>
                  <a:lnTo>
                    <a:pt x="0" y="0"/>
                  </a:lnTo>
                  <a:close/>
                </a:path>
              </a:pathLst>
            </a:custGeom>
            <a:solidFill>
              <a:schemeClr val="dk2">
                <a:alpha val="9803"/>
              </a:schemeClr>
            </a:solidFill>
            <a:ln>
              <a:noFill/>
            </a:ln>
          </p:spPr>
          <p:txBody>
            <a:bodyPr anchorCtr="0" anchor="ctr" bIns="45700" lIns="91425" rIns="91425" tIns="45700">
              <a:noAutofit/>
            </a:bodyPr>
            <a:lstStyle/>
            <a:p>
              <a:pPr>
                <a:spcBef>
                  <a:spcPts val="0"/>
                </a:spcBef>
                <a:buNone/>
              </a:pPr>
              <a:r>
                <a:t/>
              </a:r>
              <a:endParaRPr/>
            </a:p>
          </p:txBody>
        </p:sp>
        <p:sp>
          <p:nvSpPr>
            <p:cNvPr id="67" name="Shape 67"/>
            <p:cNvSpPr/>
            <p:nvPr/>
          </p:nvSpPr>
          <p:spPr>
            <a:xfrm>
              <a:off x="0" y="0"/>
              <a:ext cx="500331" cy="6858065"/>
            </a:xfrm>
            <a:custGeom>
              <a:pathLst>
                <a:path extrusionOk="0" h="6875253" w="500332">
                  <a:moveTo>
                    <a:pt x="0" y="0"/>
                  </a:moveTo>
                  <a:lnTo>
                    <a:pt x="500332" y="0"/>
                  </a:lnTo>
                  <a:lnTo>
                    <a:pt x="301925" y="6875253"/>
                  </a:lnTo>
                  <a:lnTo>
                    <a:pt x="0" y="6875253"/>
                  </a:lnTo>
                  <a:lnTo>
                    <a:pt x="0" y="0"/>
                  </a:lnTo>
                  <a:close/>
                </a:path>
              </a:pathLst>
            </a:custGeom>
            <a:solidFill>
              <a:schemeClr val="dk2">
                <a:alpha val="9803"/>
              </a:schemeClr>
            </a:solidFill>
            <a:ln>
              <a:noFill/>
            </a:ln>
          </p:spPr>
          <p:txBody>
            <a:bodyPr anchorCtr="0" anchor="ctr" bIns="45700" lIns="91425" rIns="91425" tIns="45700">
              <a:noAutofit/>
            </a:bodyPr>
            <a:lstStyle/>
            <a:p>
              <a:pPr>
                <a:spcBef>
                  <a:spcPts val="0"/>
                </a:spcBef>
                <a:buNone/>
              </a:pPr>
              <a:r>
                <a:t/>
              </a:r>
              <a:endParaRPr/>
            </a:p>
          </p:txBody>
        </p:sp>
      </p:grpSp>
      <p:sp>
        <p:nvSpPr>
          <p:cNvPr id="68" name="Shape 68"/>
          <p:cNvSpPr/>
          <p:nvPr/>
        </p:nvSpPr>
        <p:spPr>
          <a:xfrm>
            <a:off x="0" y="4743450"/>
            <a:ext cx="9144000" cy="401099"/>
          </a:xfrm>
          <a:prstGeom prst="rect">
            <a:avLst/>
          </a:prstGeom>
          <a:solidFill>
            <a:schemeClr val="dk1">
              <a:alpha val="14901"/>
            </a:schemeClr>
          </a:solidFill>
          <a:ln>
            <a:noFill/>
          </a:ln>
        </p:spPr>
        <p:txBody>
          <a:bodyPr anchorCtr="0" anchor="ctr" bIns="45700" lIns="91425" rIns="91425" tIns="45700">
            <a:noAutofit/>
          </a:bodyPr>
          <a:lstStyle/>
          <a:p>
            <a:pPr>
              <a:spcBef>
                <a:spcPts val="0"/>
              </a:spcBef>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slideLayout" Target="../slideLayouts/slideLayout4.xml"/><Relationship Id="rId3" Type="http://schemas.openxmlformats.org/officeDocument/2006/relationships/slideLayout" Target="../slideLayouts/slideLayout3.xml"/><Relationship Id="rId6" Type="http://schemas.openxmlformats.org/officeDocument/2006/relationships/slideLayout" Target="../slideLayouts/slideLayout6.xml"/><Relationship Id="rId5" Type="http://schemas.openxmlformats.org/officeDocument/2006/relationships/slideLayout" Target="../slideLayouts/slideLayout5.xml"/><Relationship Id="rId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dk2"/>
            </a:gs>
            <a:gs pos="100000">
              <a:schemeClr val="dk1"/>
            </a:gs>
          </a:gsLst>
          <a:path path="circle">
            <a:fillToRect b="50%" l="50%" r="50%" t="50%"/>
          </a:path>
          <a:tileRect/>
        </a:gra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05978"/>
            <a:ext cx="8229600" cy="857400"/>
          </a:xfrm>
          <a:prstGeom prst="rect">
            <a:avLst/>
          </a:prstGeom>
          <a:noFill/>
          <a:ln>
            <a:noFill/>
          </a:ln>
        </p:spPr>
        <p:txBody>
          <a:bodyPr anchorCtr="0" anchor="b" bIns="91425" lIns="91425" rIns="91425" tIns="91425"/>
          <a:lstStyle>
            <a:lvl1pPr>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1pPr>
            <a:lvl2pPr>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2pPr>
            <a:lvl3pPr>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3pPr>
            <a:lvl4pPr>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4pPr>
            <a:lvl5pPr>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5pPr>
            <a:lvl6pPr>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6pPr>
            <a:lvl7pPr>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7pPr>
            <a:lvl8pPr>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8pPr>
            <a:lvl9pPr>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9pPr>
          </a:lstStyle>
          <a:p/>
        </p:txBody>
      </p:sp>
      <p:sp>
        <p:nvSpPr>
          <p:cNvPr id="6" name="Shape 6"/>
          <p:cNvSpPr txBox="1"/>
          <p:nvPr>
            <p:ph idx="1" type="body"/>
          </p:nvPr>
        </p:nvSpPr>
        <p:spPr>
          <a:xfrm>
            <a:off x="457200" y="1200150"/>
            <a:ext cx="8229600" cy="3725699"/>
          </a:xfrm>
          <a:prstGeom prst="rect">
            <a:avLst/>
          </a:prstGeom>
          <a:noFill/>
          <a:ln>
            <a:noFill/>
          </a:ln>
        </p:spPr>
        <p:txBody>
          <a:bodyPr anchorCtr="0" anchor="t" bIns="91425" lIns="91425" rIns="91425" tIns="91425"/>
          <a:lstStyle>
            <a:lvl1pPr>
              <a:spcBef>
                <a:spcPts val="600"/>
              </a:spcBef>
              <a:buClr>
                <a:schemeClr val="lt1"/>
              </a:buClr>
              <a:buSzPct val="100000"/>
              <a:buFont typeface="Trebuchet MS"/>
              <a:defRPr sz="3000">
                <a:solidFill>
                  <a:schemeClr val="lt1"/>
                </a:solidFill>
                <a:latin typeface="Trebuchet MS"/>
                <a:ea typeface="Trebuchet MS"/>
                <a:cs typeface="Trebuchet MS"/>
                <a:sym typeface="Trebuchet MS"/>
              </a:defRPr>
            </a:lvl1pPr>
            <a:lvl2pPr>
              <a:spcBef>
                <a:spcPts val="480"/>
              </a:spcBef>
              <a:buClr>
                <a:schemeClr val="lt1"/>
              </a:buClr>
              <a:buSzPct val="100000"/>
              <a:buFont typeface="Trebuchet MS"/>
              <a:defRPr sz="2400">
                <a:solidFill>
                  <a:schemeClr val="lt1"/>
                </a:solidFill>
                <a:latin typeface="Trebuchet MS"/>
                <a:ea typeface="Trebuchet MS"/>
                <a:cs typeface="Trebuchet MS"/>
                <a:sym typeface="Trebuchet MS"/>
              </a:defRPr>
            </a:lvl2pPr>
            <a:lvl3pPr>
              <a:spcBef>
                <a:spcPts val="480"/>
              </a:spcBef>
              <a:buClr>
                <a:schemeClr val="lt1"/>
              </a:buClr>
              <a:buSzPct val="100000"/>
              <a:buFont typeface="Trebuchet MS"/>
              <a:defRPr sz="2400">
                <a:solidFill>
                  <a:schemeClr val="lt1"/>
                </a:solidFill>
                <a:latin typeface="Trebuchet MS"/>
                <a:ea typeface="Trebuchet MS"/>
                <a:cs typeface="Trebuchet MS"/>
                <a:sym typeface="Trebuchet MS"/>
              </a:defRPr>
            </a:lvl3pPr>
            <a:lvl4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4pPr>
            <a:lvl5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5pPr>
            <a:lvl6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6pPr>
            <a:lvl7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7pPr>
            <a:lvl8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8pPr>
            <a:lvl9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 Id="rId3" Type="http://schemas.openxmlformats.org/officeDocument/2006/relationships/image" Target="../media/image0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 Id="rId3" Type="http://schemas.openxmlformats.org/officeDocument/2006/relationships/image" Target="../media/image0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 Id="rId3" Type="http://schemas.openxmlformats.org/officeDocument/2006/relationships/image" Target="../media/image0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 Id="rId3" Type="http://schemas.openxmlformats.org/officeDocument/2006/relationships/image" Target="../media/image0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01.png"/><Relationship Id="rId3" Type="http://schemas.openxmlformats.org/officeDocument/2006/relationships/image" Target="../media/image0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04.png"/><Relationship Id="rId3" Type="http://schemas.openxmlformats.org/officeDocument/2006/relationships/image" Target="../media/image0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 Id="rId3" Type="http://schemas.openxmlformats.org/officeDocument/2006/relationships/image" Target="../media/image0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 Id="rId3" Type="http://schemas.openxmlformats.org/officeDocument/2006/relationships/image" Target="../media/image0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 name="Shape 69"/>
        <p:cNvGrpSpPr/>
        <p:nvPr/>
      </p:nvGrpSpPr>
      <p:grpSpPr>
        <a:xfrm>
          <a:off x="0" y="0"/>
          <a:ext cx="0" cy="0"/>
          <a:chOff x="0" y="0"/>
          <a:chExt cx="0" cy="0"/>
        </a:xfrm>
      </p:grpSpPr>
      <p:sp>
        <p:nvSpPr>
          <p:cNvPr id="70" name="Shape 70"/>
          <p:cNvSpPr txBox="1"/>
          <p:nvPr>
            <p:ph type="ctrTitle"/>
          </p:nvPr>
        </p:nvSpPr>
        <p:spPr>
          <a:xfrm>
            <a:off x="685800" y="1568184"/>
            <a:ext cx="7772400" cy="1238099"/>
          </a:xfrm>
          <a:prstGeom prst="rect">
            <a:avLst/>
          </a:prstGeom>
        </p:spPr>
        <p:txBody>
          <a:bodyPr anchorCtr="0" anchor="b" bIns="91425" lIns="91425" rIns="91425" tIns="91425">
            <a:noAutofit/>
          </a:bodyPr>
          <a:lstStyle/>
          <a:p>
            <a:pPr>
              <a:spcBef>
                <a:spcPts val="0"/>
              </a:spcBef>
              <a:buNone/>
            </a:pPr>
            <a:r>
              <a:rPr lang="en"/>
              <a:t>Totalitarian State</a:t>
            </a:r>
          </a:p>
        </p:txBody>
      </p:sp>
      <p:sp>
        <p:nvSpPr>
          <p:cNvPr id="71" name="Shape 71"/>
          <p:cNvSpPr txBox="1"/>
          <p:nvPr>
            <p:ph idx="1" type="subTitle"/>
          </p:nvPr>
        </p:nvSpPr>
        <p:spPr>
          <a:xfrm>
            <a:off x="685800" y="2914650"/>
            <a:ext cx="7772400" cy="658500"/>
          </a:xfrm>
          <a:prstGeom prst="rect">
            <a:avLst/>
          </a:prstGeom>
        </p:spPr>
        <p:txBody>
          <a:bodyPr anchorCtr="0" anchor="t" bIns="91425" lIns="91425" rIns="91425" tIns="91425">
            <a:noAutofit/>
          </a:bodyPr>
          <a:lstStyle/>
          <a:p>
            <a:pPr>
              <a:spcBef>
                <a:spcPts val="0"/>
              </a:spcBef>
              <a:buNone/>
            </a:pPr>
            <a:r>
              <a:rPr lang="en"/>
              <a:t>The Third Reich Begins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sp>
        <p:nvSpPr>
          <p:cNvPr id="130" name="Shape 130"/>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National Nazi Church</a:t>
            </a:r>
          </a:p>
        </p:txBody>
      </p:sp>
      <p:sp>
        <p:nvSpPr>
          <p:cNvPr id="131" name="Shape 131"/>
          <p:cNvSpPr txBox="1"/>
          <p:nvPr>
            <p:ph idx="1" type="body"/>
          </p:nvPr>
        </p:nvSpPr>
        <p:spPr>
          <a:xfrm>
            <a:off x="575950" y="974525"/>
            <a:ext cx="8229600" cy="3725699"/>
          </a:xfrm>
          <a:prstGeom prst="rect">
            <a:avLst/>
          </a:prstGeom>
        </p:spPr>
        <p:txBody>
          <a:bodyPr anchorCtr="0" anchor="t" bIns="91425" lIns="91425" rIns="91425" tIns="91425">
            <a:noAutofit/>
          </a:bodyPr>
          <a:lstStyle/>
          <a:p>
            <a:pPr rtl="0">
              <a:spcBef>
                <a:spcPts val="0"/>
              </a:spcBef>
              <a:buNone/>
            </a:pPr>
            <a:r>
              <a:t/>
            </a:r>
            <a:endParaRPr sz="1800"/>
          </a:p>
          <a:p>
            <a:pPr rtl="0">
              <a:spcBef>
                <a:spcPts val="0"/>
              </a:spcBef>
              <a:buNone/>
            </a:pPr>
            <a:r>
              <a:t/>
            </a:r>
            <a:endParaRPr sz="1800"/>
          </a:p>
          <a:p>
            <a:pPr lvl="0" rtl="0">
              <a:spcBef>
                <a:spcPts val="0"/>
              </a:spcBef>
              <a:buNone/>
            </a:pPr>
            <a:r>
              <a:t/>
            </a:r>
            <a:endParaRPr sz="1800"/>
          </a:p>
          <a:p>
            <a:pPr lvl="0" rtl="0">
              <a:spcBef>
                <a:spcPts val="0"/>
              </a:spcBef>
              <a:buNone/>
            </a:pPr>
            <a:r>
              <a:rPr lang="en" sz="1800"/>
              <a:t>1. Swastika to replace all crucifixes.</a:t>
            </a:r>
          </a:p>
          <a:p>
            <a:pPr lvl="0" rtl="0">
              <a:spcBef>
                <a:spcPts val="0"/>
              </a:spcBef>
              <a:buNone/>
            </a:pPr>
            <a:r>
              <a:rPr lang="en" sz="1800"/>
              <a:t>2.Bible is banned.</a:t>
            </a:r>
          </a:p>
          <a:p>
            <a:pPr lvl="0" rtl="0">
              <a:spcBef>
                <a:spcPts val="0"/>
              </a:spcBef>
              <a:buNone/>
            </a:pPr>
            <a:r>
              <a:rPr lang="en" sz="1800"/>
              <a:t>3. Mein Kampf replaces Bible and is to be the basis of all religious sermons.</a:t>
            </a:r>
          </a:p>
          <a:p>
            <a:pPr rtl="0">
              <a:spcBef>
                <a:spcPts val="0"/>
              </a:spcBef>
              <a:buNone/>
            </a:pPr>
            <a:r>
              <a:rPr lang="en" sz="1800"/>
              <a:t>4. Christ was not a Jew. He was a leader who tried to rid the world of all Jews but instead was destroyed by them. Adolf Hitler is the replacement of Christ, the new Messiah who will carry on Christ’s work. Through Hitler the Third Reich will be Jew-free</a:t>
            </a:r>
          </a:p>
          <a:p>
            <a:pPr lvl="0" rtl="0">
              <a:spcBef>
                <a:spcPts val="0"/>
              </a:spcBef>
              <a:buNone/>
            </a:pPr>
            <a:r>
              <a:t/>
            </a:r>
            <a:endParaRPr sz="1800"/>
          </a:p>
          <a:p>
            <a:pPr rtl="0">
              <a:spcBef>
                <a:spcPts val="0"/>
              </a:spcBef>
              <a:buNone/>
            </a:pPr>
            <a:r>
              <a:rPr lang="en" sz="1800"/>
              <a:t>Lets up on churches during the war as churches help morale</a:t>
            </a:r>
          </a:p>
          <a:p>
            <a:pPr lvl="0" rtl="0">
              <a:spcBef>
                <a:spcPts val="0"/>
              </a:spcBef>
              <a:buNone/>
            </a:pPr>
            <a:r>
              <a:t/>
            </a:r>
            <a:endParaRPr sz="1800"/>
          </a:p>
          <a:p>
            <a:pPr>
              <a:spcBef>
                <a:spcPts val="0"/>
              </a:spcBef>
              <a:buNone/>
            </a:pPr>
            <a:r>
              <a:t/>
            </a:r>
            <a:endParaRPr sz="1800"/>
          </a:p>
        </p:txBody>
      </p:sp>
      <p:pic>
        <p:nvPicPr>
          <p:cNvPr id="132" name="Shape 132"/>
          <p:cNvPicPr preferRelativeResize="0"/>
          <p:nvPr/>
        </p:nvPicPr>
        <p:blipFill>
          <a:blip r:embed="rId3">
            <a:alphaModFix/>
          </a:blip>
          <a:stretch>
            <a:fillRect/>
          </a:stretch>
        </p:blipFill>
        <p:spPr>
          <a:xfrm>
            <a:off x="5338950" y="0"/>
            <a:ext cx="3805049" cy="2754524"/>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Children of the Reich-”Big Father”</a:t>
            </a:r>
          </a:p>
        </p:txBody>
      </p:sp>
      <p:sp>
        <p:nvSpPr>
          <p:cNvPr id="138" name="Shape 138"/>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spcBef>
                <a:spcPts val="0"/>
              </a:spcBef>
              <a:buNone/>
            </a:pPr>
            <a:r>
              <a:rPr lang="en" sz="1800"/>
              <a:t>Terror tactics used to keep critics in line</a:t>
            </a:r>
          </a:p>
          <a:p>
            <a:pPr lvl="0" rtl="0">
              <a:spcBef>
                <a:spcPts val="0"/>
              </a:spcBef>
              <a:buNone/>
            </a:pPr>
            <a:r>
              <a:t/>
            </a:r>
            <a:endParaRPr sz="1800"/>
          </a:p>
          <a:p>
            <a:pPr rtl="0">
              <a:spcBef>
                <a:spcPts val="0"/>
              </a:spcBef>
              <a:buNone/>
            </a:pPr>
            <a:r>
              <a:rPr lang="en" sz="1800"/>
              <a:t>Could change minds of children- “Your child </a:t>
            </a:r>
          </a:p>
          <a:p>
            <a:pPr lvl="0" rtl="0">
              <a:spcBef>
                <a:spcPts val="0"/>
              </a:spcBef>
              <a:buNone/>
            </a:pPr>
            <a:r>
              <a:rPr lang="en" sz="1800"/>
              <a:t>belongs to us already. What are you? You will pass on!</a:t>
            </a:r>
          </a:p>
          <a:p>
            <a:pPr lvl="0" rtl="0">
              <a:spcBef>
                <a:spcPts val="0"/>
              </a:spcBef>
              <a:buNone/>
            </a:pPr>
            <a:r>
              <a:t/>
            </a:r>
            <a:endParaRPr sz="1800"/>
          </a:p>
          <a:p>
            <a:pPr rtl="0">
              <a:spcBef>
                <a:spcPts val="0"/>
              </a:spcBef>
              <a:buNone/>
            </a:pPr>
            <a:r>
              <a:rPr lang="en" sz="1800"/>
              <a:t>Takes over upbringing, education a</a:t>
            </a:r>
          </a:p>
          <a:p>
            <a:pPr lvl="0" rtl="0">
              <a:spcBef>
                <a:spcPts val="0"/>
              </a:spcBef>
              <a:buNone/>
            </a:pPr>
            <a:r>
              <a:rPr lang="en" sz="1800"/>
              <a:t>nd leisure time of children</a:t>
            </a:r>
          </a:p>
          <a:p>
            <a:pPr lvl="0" rtl="0">
              <a:spcBef>
                <a:spcPts val="0"/>
              </a:spcBef>
              <a:buNone/>
            </a:pPr>
            <a:r>
              <a:t/>
            </a:r>
            <a:endParaRPr sz="1800"/>
          </a:p>
          <a:p>
            <a:pPr rtl="0">
              <a:spcBef>
                <a:spcPts val="0"/>
              </a:spcBef>
              <a:buNone/>
            </a:pPr>
            <a:r>
              <a:rPr lang="en" sz="1800"/>
              <a:t>If parents interfered, they would </a:t>
            </a:r>
          </a:p>
          <a:p>
            <a:pPr>
              <a:spcBef>
                <a:spcPts val="0"/>
              </a:spcBef>
              <a:buNone/>
            </a:pPr>
            <a:r>
              <a:rPr lang="en" sz="1800"/>
              <a:t>be imprisoned and their children be reared in another German home.</a:t>
            </a:r>
          </a:p>
        </p:txBody>
      </p:sp>
      <p:pic>
        <p:nvPicPr>
          <p:cNvPr id="139" name="Shape 139"/>
          <p:cNvPicPr preferRelativeResize="0"/>
          <p:nvPr/>
        </p:nvPicPr>
        <p:blipFill>
          <a:blip r:embed="rId3">
            <a:alphaModFix/>
          </a:blip>
          <a:stretch>
            <a:fillRect/>
          </a:stretch>
        </p:blipFill>
        <p:spPr>
          <a:xfrm>
            <a:off x="6113675" y="1200150"/>
            <a:ext cx="2957224" cy="3115999"/>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x="0" y="0"/>
          <a:ext cx="0" cy="0"/>
          <a:chOff x="0" y="0"/>
          <a:chExt cx="0" cy="0"/>
        </a:xfrm>
      </p:grpSpPr>
      <p:sp>
        <p:nvSpPr>
          <p:cNvPr id="144" name="Shape 144"/>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Wrecking German School System</a:t>
            </a:r>
          </a:p>
        </p:txBody>
      </p:sp>
      <p:sp>
        <p:nvSpPr>
          <p:cNvPr id="145" name="Shape 145"/>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spcBef>
                <a:spcPts val="0"/>
              </a:spcBef>
              <a:buNone/>
            </a:pPr>
            <a:r>
              <a:rPr lang="en" sz="2400"/>
              <a:t>“I do not want an intellectual education. I want young people who will grow up to frighten the world… arrogant, violent, unafraid, cruel you who must be able to suffer pain. Nothing tender and weak must be left in them!”</a:t>
            </a:r>
          </a:p>
          <a:p>
            <a:pPr lvl="0" rtl="0">
              <a:spcBef>
                <a:spcPts val="0"/>
              </a:spcBef>
              <a:buNone/>
            </a:pPr>
            <a:r>
              <a:t/>
            </a:r>
            <a:endParaRPr sz="2400"/>
          </a:p>
          <a:p>
            <a:pPr lvl="0" rtl="0">
              <a:spcBef>
                <a:spcPts val="0"/>
              </a:spcBef>
              <a:buNone/>
            </a:pPr>
            <a:r>
              <a:rPr lang="en" sz="2400"/>
              <a:t>Every class is Nazified</a:t>
            </a:r>
          </a:p>
          <a:p>
            <a:pPr lvl="0" rtl="0">
              <a:spcBef>
                <a:spcPts val="0"/>
              </a:spcBef>
              <a:buNone/>
            </a:pPr>
            <a:r>
              <a:rPr lang="en" sz="2400"/>
              <a:t>Jewish teachers and professors fired</a:t>
            </a:r>
          </a:p>
          <a:p>
            <a:pPr>
              <a:spcBef>
                <a:spcPts val="0"/>
              </a:spcBef>
              <a:buNone/>
            </a:pPr>
            <a:r>
              <a:rPr lang="en" sz="2400"/>
              <a:t>Some children so brainwashed they turn their parents in to be jailed</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sp>
        <p:nvSpPr>
          <p:cNvPr id="150" name="Shape 150"/>
          <p:cNvSpPr txBox="1"/>
          <p:nvPr>
            <p:ph type="title"/>
          </p:nvPr>
        </p:nvSpPr>
        <p:spPr>
          <a:xfrm>
            <a:off x="457200" y="295878"/>
            <a:ext cx="8229600" cy="857400"/>
          </a:xfrm>
          <a:prstGeom prst="rect">
            <a:avLst/>
          </a:prstGeom>
        </p:spPr>
        <p:txBody>
          <a:bodyPr anchorCtr="0" anchor="b" bIns="91425" lIns="91425" rIns="91425" tIns="91425">
            <a:noAutofit/>
          </a:bodyPr>
          <a:lstStyle/>
          <a:p>
            <a:pPr>
              <a:spcBef>
                <a:spcPts val="0"/>
              </a:spcBef>
              <a:buNone/>
            </a:pPr>
            <a:r>
              <a:rPr lang="en"/>
              <a:t>Typical School Scene in Nazi Germany</a:t>
            </a:r>
          </a:p>
        </p:txBody>
      </p:sp>
      <p:sp>
        <p:nvSpPr>
          <p:cNvPr id="151" name="Shape 151"/>
          <p:cNvSpPr txBox="1"/>
          <p:nvPr>
            <p:ph idx="1" type="body"/>
          </p:nvPr>
        </p:nvSpPr>
        <p:spPr>
          <a:xfrm>
            <a:off x="457200" y="1153275"/>
            <a:ext cx="8229600" cy="3725699"/>
          </a:xfrm>
          <a:prstGeom prst="rect">
            <a:avLst/>
          </a:prstGeom>
        </p:spPr>
        <p:txBody>
          <a:bodyPr anchorCtr="0" anchor="t" bIns="91425" lIns="91425" rIns="91425" tIns="91425">
            <a:noAutofit/>
          </a:bodyPr>
          <a:lstStyle/>
          <a:p>
            <a:pPr indent="-342900" lvl="0" marL="457200" rtl="0">
              <a:spcBef>
                <a:spcPts val="0"/>
              </a:spcBef>
              <a:buClr>
                <a:schemeClr val="lt1"/>
              </a:buClr>
              <a:buSzPct val="100000"/>
              <a:buFont typeface="Arial"/>
              <a:buChar char="●"/>
            </a:pPr>
            <a:r>
              <a:rPr lang="en" sz="1800"/>
              <a:t>Huge picture of Hitler in class- must stand and salute it 10 times a day</a:t>
            </a:r>
          </a:p>
          <a:p>
            <a:pPr indent="-342900" lvl="0" marL="457200" rtl="0">
              <a:spcBef>
                <a:spcPts val="0"/>
              </a:spcBef>
              <a:buClr>
                <a:schemeClr val="lt1"/>
              </a:buClr>
              <a:buSzPct val="100000"/>
              <a:buFont typeface="Arial"/>
              <a:buChar char="●"/>
            </a:pPr>
            <a:r>
              <a:rPr lang="en" sz="1800"/>
              <a:t>Lunch prayer to Fuhrer for providing food</a:t>
            </a:r>
          </a:p>
          <a:p>
            <a:pPr indent="-342900" lvl="0" marL="457200" rtl="0">
              <a:spcBef>
                <a:spcPts val="0"/>
              </a:spcBef>
              <a:buClr>
                <a:schemeClr val="lt1"/>
              </a:buClr>
              <a:buSzPct val="100000"/>
              <a:buFont typeface="Arial"/>
              <a:buChar char="●"/>
            </a:pPr>
            <a:r>
              <a:rPr lang="en" sz="1800"/>
              <a:t>Nazi Teachers’ League-Swear oath and promise to use Mein Kampf as foundation of all their teaching- above all, teach to hate Jews</a:t>
            </a:r>
          </a:p>
          <a:p>
            <a:pPr indent="-342900" lvl="0" marL="457200" rtl="0">
              <a:spcBef>
                <a:spcPts val="0"/>
              </a:spcBef>
              <a:buClr>
                <a:schemeClr val="lt1"/>
              </a:buClr>
              <a:buSzPct val="100000"/>
              <a:buFont typeface="Arial"/>
              <a:buChar char="●"/>
            </a:pPr>
            <a:r>
              <a:rPr lang="en" sz="1800"/>
              <a:t>Textbooks rewritten- math problems contain bombs, soldiers, planes, etc.</a:t>
            </a:r>
          </a:p>
          <a:p>
            <a:pPr indent="-342900" lvl="0" marL="457200" rtl="0">
              <a:spcBef>
                <a:spcPts val="0"/>
              </a:spcBef>
              <a:buClr>
                <a:schemeClr val="lt1"/>
              </a:buClr>
              <a:buSzPct val="100000"/>
              <a:buFont typeface="Arial"/>
              <a:buChar char="●"/>
            </a:pPr>
            <a:r>
              <a:rPr lang="en" sz="1800"/>
              <a:t>Reading books call Jews “devil”, “scum” and “poisonous mushrooms”</a:t>
            </a:r>
          </a:p>
        </p:txBody>
      </p:sp>
      <p:pic>
        <p:nvPicPr>
          <p:cNvPr id="152" name="Shape 152"/>
          <p:cNvPicPr preferRelativeResize="0"/>
          <p:nvPr/>
        </p:nvPicPr>
        <p:blipFill>
          <a:blip r:embed="rId3">
            <a:alphaModFix/>
          </a:blip>
          <a:stretch>
            <a:fillRect/>
          </a:stretch>
        </p:blipFill>
        <p:spPr>
          <a:xfrm>
            <a:off x="0" y="3249575"/>
            <a:ext cx="9144001" cy="1893924"/>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sp>
        <p:nvSpPr>
          <p:cNvPr id="157" name="Shape 157"/>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Hitler Youth</a:t>
            </a:r>
          </a:p>
        </p:txBody>
      </p:sp>
      <p:sp>
        <p:nvSpPr>
          <p:cNvPr id="158" name="Shape 158"/>
          <p:cNvSpPr txBox="1"/>
          <p:nvPr>
            <p:ph idx="1" type="body"/>
          </p:nvPr>
        </p:nvSpPr>
        <p:spPr>
          <a:xfrm>
            <a:off x="227925" y="1927800"/>
            <a:ext cx="8229600" cy="2627699"/>
          </a:xfrm>
          <a:prstGeom prst="rect">
            <a:avLst/>
          </a:prstGeom>
        </p:spPr>
        <p:txBody>
          <a:bodyPr anchorCtr="0" anchor="t" bIns="91425" lIns="91425" rIns="91425" tIns="91425">
            <a:noAutofit/>
          </a:bodyPr>
          <a:lstStyle/>
          <a:p>
            <a:pPr lvl="0" rtl="0">
              <a:spcBef>
                <a:spcPts val="0"/>
              </a:spcBef>
              <a:buNone/>
            </a:pPr>
            <a:r>
              <a:rPr lang="en" sz="1800"/>
              <a:t>Juvenile version of German Army-boys 6-18</a:t>
            </a:r>
          </a:p>
          <a:p>
            <a:pPr lvl="0" rtl="0">
              <a:spcBef>
                <a:spcPts val="0"/>
              </a:spcBef>
              <a:buNone/>
            </a:pPr>
            <a:r>
              <a:rPr lang="en" sz="1800"/>
              <a:t>Drafted in- attend military camp, trained to be soldiers and study Nazism</a:t>
            </a:r>
          </a:p>
          <a:p>
            <a:pPr lvl="0" rtl="0">
              <a:spcBef>
                <a:spcPts val="0"/>
              </a:spcBef>
              <a:buNone/>
            </a:pPr>
            <a:r>
              <a:rPr lang="en" sz="1800"/>
              <a:t>Graduation diploma-Dagger with “Blood and Honor” engraved</a:t>
            </a:r>
          </a:p>
          <a:p>
            <a:pPr lvl="0" rtl="0">
              <a:spcBef>
                <a:spcPts val="0"/>
              </a:spcBef>
              <a:buNone/>
            </a:pPr>
            <a:r>
              <a:rPr lang="en" sz="1800"/>
              <a:t>Strong Leadership- six years in a special school for Nazi leaders</a:t>
            </a:r>
          </a:p>
          <a:p>
            <a:pPr lvl="0" rtl="0">
              <a:spcBef>
                <a:spcPts val="0"/>
              </a:spcBef>
              <a:buNone/>
            </a:pPr>
            <a:r>
              <a:rPr lang="en" sz="1800"/>
              <a:t>Nazi Labor Service-cultivated fields and built roads before 2 more years or military service</a:t>
            </a:r>
          </a:p>
          <a:p>
            <a:pPr lvl="0" rtl="0">
              <a:spcBef>
                <a:spcPts val="0"/>
              </a:spcBef>
              <a:buNone/>
            </a:pPr>
            <a:r>
              <a:t/>
            </a:r>
            <a:endParaRPr sz="1800"/>
          </a:p>
          <a:p>
            <a:pPr>
              <a:spcBef>
                <a:spcPts val="0"/>
              </a:spcBef>
              <a:buNone/>
            </a:pPr>
            <a:r>
              <a:t/>
            </a:r>
            <a:endParaRPr sz="1800"/>
          </a:p>
        </p:txBody>
      </p:sp>
      <p:pic>
        <p:nvPicPr>
          <p:cNvPr id="159" name="Shape 159"/>
          <p:cNvPicPr preferRelativeResize="0"/>
          <p:nvPr/>
        </p:nvPicPr>
        <p:blipFill>
          <a:blip r:embed="rId3">
            <a:alphaModFix/>
          </a:blip>
          <a:stretch>
            <a:fillRect/>
          </a:stretch>
        </p:blipFill>
        <p:spPr>
          <a:xfrm>
            <a:off x="0" y="0"/>
            <a:ext cx="9144000" cy="1784274"/>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x="0" y="0"/>
          <a:ext cx="0" cy="0"/>
          <a:chOff x="0" y="0"/>
          <a:chExt cx="0" cy="0"/>
        </a:xfrm>
      </p:grpSpPr>
      <p:sp>
        <p:nvSpPr>
          <p:cNvPr id="164" name="Shape 164"/>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League of German Maidens</a:t>
            </a:r>
          </a:p>
        </p:txBody>
      </p:sp>
      <p:sp>
        <p:nvSpPr>
          <p:cNvPr id="165" name="Shape 165"/>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spcBef>
                <a:spcPts val="0"/>
              </a:spcBef>
              <a:buNone/>
            </a:pPr>
            <a:r>
              <a:rPr lang="en" sz="1800"/>
              <a:t>Wore uniforms and taught survival techniques</a:t>
            </a:r>
          </a:p>
          <a:p>
            <a:pPr lvl="0" rtl="0">
              <a:spcBef>
                <a:spcPts val="0"/>
              </a:spcBef>
              <a:buNone/>
            </a:pPr>
            <a:r>
              <a:rPr lang="en" sz="1800"/>
              <a:t>Mothering was main role-”it is your duty to bear children for the Fatherland. The Fuehrer wills it! Marriage is unimportant!”</a:t>
            </a:r>
          </a:p>
          <a:p>
            <a:pPr lvl="0" rtl="0">
              <a:spcBef>
                <a:spcPts val="0"/>
              </a:spcBef>
              <a:buNone/>
            </a:pPr>
            <a:r>
              <a:rPr lang="en" sz="1800"/>
              <a:t>	Many teenage mothers</a:t>
            </a:r>
          </a:p>
          <a:p>
            <a:pPr>
              <a:spcBef>
                <a:spcPts val="0"/>
              </a:spcBef>
              <a:buNone/>
            </a:pPr>
            <a:r>
              <a:rPr lang="en" sz="1800"/>
              <a:t>After high school- 1 year working on farms or in homes caring for children of large families</a:t>
            </a:r>
          </a:p>
        </p:txBody>
      </p:sp>
      <p:pic>
        <p:nvPicPr>
          <p:cNvPr id="166" name="Shape 166"/>
          <p:cNvPicPr preferRelativeResize="0"/>
          <p:nvPr/>
        </p:nvPicPr>
        <p:blipFill>
          <a:blip r:embed="rId3">
            <a:alphaModFix/>
          </a:blip>
          <a:stretch>
            <a:fillRect/>
          </a:stretch>
        </p:blipFill>
        <p:spPr>
          <a:xfrm>
            <a:off x="2464950" y="3020300"/>
            <a:ext cx="3954449" cy="2078250"/>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sp>
        <p:nvSpPr>
          <p:cNvPr id="171" name="Shape 171"/>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Nazi Concentration Camp or KZ</a:t>
            </a:r>
          </a:p>
        </p:txBody>
      </p:sp>
      <p:sp>
        <p:nvSpPr>
          <p:cNvPr id="172" name="Shape 172"/>
          <p:cNvSpPr txBox="1"/>
          <p:nvPr>
            <p:ph idx="1" type="body"/>
          </p:nvPr>
        </p:nvSpPr>
        <p:spPr>
          <a:xfrm>
            <a:off x="457200" y="1200150"/>
            <a:ext cx="8229600" cy="3725699"/>
          </a:xfrm>
          <a:prstGeom prst="rect">
            <a:avLst/>
          </a:prstGeom>
        </p:spPr>
        <p:txBody>
          <a:bodyPr anchorCtr="0" anchor="t" bIns="91425" lIns="91425" rIns="91425" tIns="91425">
            <a:noAutofit/>
          </a:bodyPr>
          <a:lstStyle/>
          <a:p>
            <a:pPr rtl="0">
              <a:spcBef>
                <a:spcPts val="0"/>
              </a:spcBef>
              <a:buNone/>
            </a:pPr>
            <a:r>
              <a:rPr lang="en" sz="1800"/>
              <a:t>Camp Dachau - March 22, 1933</a:t>
            </a:r>
          </a:p>
          <a:p>
            <a:pPr lvl="0" rtl="0">
              <a:spcBef>
                <a:spcPts val="0"/>
              </a:spcBef>
              <a:buNone/>
            </a:pPr>
            <a:r>
              <a:rPr lang="en" sz="1800"/>
              <a:t>Guards commit countless crimes against prisoners everyday</a:t>
            </a:r>
          </a:p>
          <a:p>
            <a:pPr lvl="0" rtl="0">
              <a:spcBef>
                <a:spcPts val="0"/>
              </a:spcBef>
              <a:buNone/>
            </a:pPr>
            <a:r>
              <a:rPr lang="en" sz="1800"/>
              <a:t>Law gives camp chiefs given license to murder,starve, and torture prisoners</a:t>
            </a:r>
          </a:p>
          <a:p>
            <a:pPr lvl="0" rtl="0">
              <a:spcBef>
                <a:spcPts val="0"/>
              </a:spcBef>
              <a:buNone/>
            </a:pPr>
            <a:r>
              <a:rPr lang="en" sz="1800"/>
              <a:t>Chiefs chose the worst criminals to manage other prisoners-Kapos</a:t>
            </a:r>
          </a:p>
          <a:p>
            <a:pPr lvl="0" rtl="0">
              <a:spcBef>
                <a:spcPts val="0"/>
              </a:spcBef>
              <a:buNone/>
            </a:pPr>
            <a:r>
              <a:rPr lang="en" sz="1800"/>
              <a:t>	Just as vicious as SS</a:t>
            </a:r>
          </a:p>
          <a:p>
            <a:pPr>
              <a:spcBef>
                <a:spcPts val="0"/>
              </a:spcBef>
              <a:buNone/>
            </a:pPr>
            <a:r>
              <a:t/>
            </a:r>
            <a:endParaRPr sz="1800"/>
          </a:p>
        </p:txBody>
      </p:sp>
      <p:pic>
        <p:nvPicPr>
          <p:cNvPr id="173" name="Shape 173"/>
          <p:cNvPicPr preferRelativeResize="0"/>
          <p:nvPr/>
        </p:nvPicPr>
        <p:blipFill>
          <a:blip r:embed="rId3">
            <a:alphaModFix/>
          </a:blip>
          <a:stretch>
            <a:fillRect/>
          </a:stretch>
        </p:blipFill>
        <p:spPr>
          <a:xfrm>
            <a:off x="0" y="3099875"/>
            <a:ext cx="4572000" cy="2043624"/>
          </a:xfrm>
          <a:prstGeom prst="rect">
            <a:avLst/>
          </a:prstGeom>
          <a:noFill/>
          <a:ln>
            <a:noFill/>
          </a:ln>
        </p:spPr>
      </p:pic>
      <p:pic>
        <p:nvPicPr>
          <p:cNvPr id="174" name="Shape 174"/>
          <p:cNvPicPr preferRelativeResize="0"/>
          <p:nvPr/>
        </p:nvPicPr>
        <p:blipFill>
          <a:blip r:embed="rId4">
            <a:alphaModFix/>
          </a:blip>
          <a:stretch>
            <a:fillRect/>
          </a:stretch>
        </p:blipFill>
        <p:spPr>
          <a:xfrm>
            <a:off x="4485150" y="3099875"/>
            <a:ext cx="4658850" cy="2043624"/>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x="0" y="0"/>
          <a:ext cx="0" cy="0"/>
          <a:chOff x="0" y="0"/>
          <a:chExt cx="0" cy="0"/>
        </a:xfrm>
      </p:grpSpPr>
      <p:sp>
        <p:nvSpPr>
          <p:cNvPr id="179" name="Shape 179"/>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Camp Victims</a:t>
            </a:r>
          </a:p>
        </p:txBody>
      </p:sp>
      <p:sp>
        <p:nvSpPr>
          <p:cNvPr id="180" name="Shape 180"/>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spcBef>
                <a:spcPts val="0"/>
              </a:spcBef>
              <a:buNone/>
            </a:pPr>
            <a:r>
              <a:rPr lang="en" sz="2400"/>
              <a:t>1st: Communist and socialist</a:t>
            </a:r>
          </a:p>
          <a:p>
            <a:pPr lvl="0" rtl="0">
              <a:spcBef>
                <a:spcPts val="0"/>
              </a:spcBef>
              <a:buNone/>
            </a:pPr>
            <a:r>
              <a:rPr lang="en" sz="2400"/>
              <a:t>2nd: Protestant and Catholic leaders and nuns, Jehovah Witnesses, Freemasons, trade union leaders, homosexuals, common criminals</a:t>
            </a:r>
          </a:p>
          <a:p>
            <a:pPr lvl="0" rtl="0">
              <a:spcBef>
                <a:spcPts val="0"/>
              </a:spcBef>
              <a:buNone/>
            </a:pPr>
            <a:r>
              <a:rPr lang="en" sz="2400"/>
              <a:t>25,000 in 1st year as chancellor</a:t>
            </a:r>
          </a:p>
          <a:p>
            <a:pPr lvl="0" rtl="0">
              <a:spcBef>
                <a:spcPts val="0"/>
              </a:spcBef>
              <a:buNone/>
            </a:pPr>
            <a:r>
              <a:rPr lang="en" sz="2400"/>
              <a:t>50 camps in one year</a:t>
            </a:r>
          </a:p>
          <a:p>
            <a:pPr lvl="0" rtl="0">
              <a:spcBef>
                <a:spcPts val="0"/>
              </a:spcBef>
              <a:buNone/>
            </a:pPr>
            <a:r>
              <a:t/>
            </a:r>
            <a:endParaRPr sz="2400"/>
          </a:p>
          <a:p>
            <a:pPr lvl="0" rtl="0">
              <a:spcBef>
                <a:spcPts val="0"/>
              </a:spcBef>
              <a:buNone/>
            </a:pPr>
            <a:r>
              <a:rPr lang="en" sz="2400"/>
              <a:t>Open-season on Jews started 1938</a:t>
            </a:r>
          </a:p>
          <a:p>
            <a:pPr>
              <a:spcBef>
                <a:spcPts val="0"/>
              </a:spcBef>
              <a:buNone/>
            </a:pPr>
            <a:r>
              <a:t/>
            </a:r>
            <a:endParaRPr sz="2400"/>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x="0" y="0"/>
          <a:ext cx="0" cy="0"/>
          <a:chOff x="0" y="0"/>
          <a:chExt cx="0" cy="0"/>
        </a:xfrm>
      </p:grpSpPr>
      <p:sp>
        <p:nvSpPr>
          <p:cNvPr id="185" name="Shape 185"/>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t/>
            </a:r>
            <a:endParaRPr/>
          </a:p>
        </p:txBody>
      </p:sp>
      <p:sp>
        <p:nvSpPr>
          <p:cNvPr id="186" name="Shape 186"/>
          <p:cNvSpPr txBox="1"/>
          <p:nvPr>
            <p:ph idx="1" type="body"/>
          </p:nvPr>
        </p:nvSpPr>
        <p:spPr>
          <a:xfrm>
            <a:off x="457200" y="1200150"/>
            <a:ext cx="8229600" cy="3725699"/>
          </a:xfrm>
          <a:prstGeom prst="rect">
            <a:avLst/>
          </a:prstGeom>
        </p:spPr>
        <p:txBody>
          <a:bodyPr anchorCtr="0" anchor="t" bIns="91425" lIns="91425" rIns="91425" tIns="91425">
            <a:noAutofit/>
          </a:bodyPr>
          <a:lstStyle/>
          <a:p>
            <a:pPr>
              <a:spcBef>
                <a:spcPts val="0"/>
              </a:spcBef>
              <a:buNone/>
            </a:pPr>
            <a:r>
              <a:t/>
            </a:r>
            <a:endParaRPr/>
          </a:p>
        </p:txBody>
      </p:sp>
      <p:pic>
        <p:nvPicPr>
          <p:cNvPr id="187" name="Shape 187"/>
          <p:cNvPicPr preferRelativeResize="0"/>
          <p:nvPr/>
        </p:nvPicPr>
        <p:blipFill>
          <a:blip r:embed="rId3">
            <a:alphaModFix/>
          </a:blip>
          <a:stretch>
            <a:fillRect/>
          </a:stretch>
        </p:blipFill>
        <p:spPr>
          <a:xfrm>
            <a:off x="0" y="39875"/>
            <a:ext cx="9144000" cy="5050275"/>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1" name="Shape 191"/>
        <p:cNvGrpSpPr/>
        <p:nvPr/>
      </p:nvGrpSpPr>
      <p:grpSpPr>
        <a:xfrm>
          <a:off x="0" y="0"/>
          <a:ext cx="0" cy="0"/>
          <a:chOff x="0" y="0"/>
          <a:chExt cx="0" cy="0"/>
        </a:xfrm>
      </p:grpSpPr>
      <p:sp>
        <p:nvSpPr>
          <p:cNvPr id="192" name="Shape 192"/>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Labor Camps</a:t>
            </a:r>
          </a:p>
        </p:txBody>
      </p:sp>
      <p:sp>
        <p:nvSpPr>
          <p:cNvPr id="193" name="Shape 193"/>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381000" lvl="0" marL="457200" rtl="0">
              <a:spcBef>
                <a:spcPts val="0"/>
              </a:spcBef>
              <a:buClr>
                <a:schemeClr val="lt1"/>
              </a:buClr>
              <a:buSzPct val="100000"/>
              <a:buFont typeface="Arial"/>
              <a:buChar char="●"/>
            </a:pPr>
            <a:r>
              <a:rPr lang="en" sz="2400"/>
              <a:t>Most camps became labor camps that provided a cheap way to run industries</a:t>
            </a:r>
          </a:p>
          <a:p>
            <a:pPr indent="-381000" lvl="0" marL="457200" rtl="0">
              <a:spcBef>
                <a:spcPts val="0"/>
              </a:spcBef>
              <a:buClr>
                <a:schemeClr val="lt1"/>
              </a:buClr>
              <a:buSzPct val="100000"/>
              <a:buFont typeface="Arial"/>
              <a:buChar char="●"/>
            </a:pPr>
            <a:r>
              <a:rPr lang="en" sz="2400"/>
              <a:t>12-15 hour days-six days a week</a:t>
            </a:r>
          </a:p>
          <a:p>
            <a:pPr indent="-381000" lvl="0" marL="457200" rtl="0">
              <a:spcBef>
                <a:spcPts val="0"/>
              </a:spcBef>
              <a:buClr>
                <a:schemeClr val="lt1"/>
              </a:buClr>
              <a:buSzPct val="100000"/>
              <a:buFont typeface="Arial"/>
              <a:buChar char="●"/>
            </a:pPr>
            <a:r>
              <a:rPr lang="en" sz="2400"/>
              <a:t>Diet: Water soup, phony coffee, and a few slices of stale bread made of sawdust</a:t>
            </a:r>
          </a:p>
          <a:p>
            <a:pPr indent="-381000" lvl="0" marL="457200" rtl="0">
              <a:spcBef>
                <a:spcPts val="0"/>
              </a:spcBef>
              <a:buClr>
                <a:schemeClr val="lt1"/>
              </a:buClr>
              <a:buSzPct val="100000"/>
              <a:buFont typeface="Arial"/>
              <a:buChar char="●"/>
            </a:pPr>
            <a:r>
              <a:rPr lang="en" sz="2400"/>
              <a:t>If someone dies of starvation or overworked- new ones came in</a:t>
            </a:r>
          </a:p>
          <a:p>
            <a:pPr indent="-381000" lvl="0" marL="457200">
              <a:spcBef>
                <a:spcPts val="0"/>
              </a:spcBef>
              <a:buClr>
                <a:schemeClr val="lt1"/>
              </a:buClr>
              <a:buSzPct val="100000"/>
              <a:buFont typeface="Arial"/>
              <a:buChar char="●"/>
            </a:pPr>
            <a:r>
              <a:rPr lang="en" sz="2400"/>
              <a:t>Those released in earlier years were forbidden to talk about the camps or death</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x="0" y="0"/>
          <a:ext cx="0" cy="0"/>
          <a:chOff x="0" y="0"/>
          <a:chExt cx="0" cy="0"/>
        </a:xfrm>
      </p:grpSpPr>
      <p:sp>
        <p:nvSpPr>
          <p:cNvPr id="76" name="Shape 76"/>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Establishing a Totalitarian State</a:t>
            </a:r>
          </a:p>
        </p:txBody>
      </p:sp>
      <p:sp>
        <p:nvSpPr>
          <p:cNvPr id="77" name="Shape 77"/>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spcBef>
                <a:spcPts val="0"/>
              </a:spcBef>
              <a:buNone/>
            </a:pPr>
            <a:r>
              <a:rPr lang="en" sz="1800"/>
              <a:t>Totalitarian State- government has full control of every aspect of life- things are done for the greater state, individualism doesn’t matter</a:t>
            </a:r>
          </a:p>
          <a:p>
            <a:pPr lvl="0" rtl="0">
              <a:spcBef>
                <a:spcPts val="0"/>
              </a:spcBef>
              <a:buNone/>
            </a:pPr>
            <a:r>
              <a:t/>
            </a:r>
            <a:endParaRPr sz="1800"/>
          </a:p>
          <a:p>
            <a:pPr lvl="0" rtl="0">
              <a:spcBef>
                <a:spcPts val="0"/>
              </a:spcBef>
              <a:buNone/>
            </a:pPr>
            <a:r>
              <a:rPr lang="en" sz="1800"/>
              <a:t>Without Warrant or Trial- searched homes, tapped telephones, opened mail, imprisoned and executed innocent persons</a:t>
            </a:r>
          </a:p>
          <a:p>
            <a:pPr lvl="0" rtl="0">
              <a:spcBef>
                <a:spcPts val="0"/>
              </a:spcBef>
              <a:buNone/>
            </a:pPr>
            <a:r>
              <a:t/>
            </a:r>
            <a:endParaRPr sz="1800"/>
          </a:p>
          <a:p>
            <a:pPr lvl="0" rtl="0">
              <a:spcBef>
                <a:spcPts val="0"/>
              </a:spcBef>
              <a:buNone/>
            </a:pPr>
            <a:r>
              <a:rPr lang="en" sz="1800"/>
              <a:t>No rights, no freedom of choice, no privacy</a:t>
            </a:r>
          </a:p>
          <a:p>
            <a:pPr lvl="0" rtl="0">
              <a:spcBef>
                <a:spcPts val="0"/>
              </a:spcBef>
              <a:buNone/>
            </a:pPr>
            <a:r>
              <a:t/>
            </a:r>
            <a:endParaRPr sz="1800"/>
          </a:p>
          <a:p>
            <a:pPr>
              <a:spcBef>
                <a:spcPts val="0"/>
              </a:spcBef>
              <a:buNone/>
            </a:pPr>
            <a:r>
              <a:rPr lang="en" sz="1800"/>
              <a:t>Spread fear</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sp>
        <p:nvSpPr>
          <p:cNvPr id="82" name="Shape 82"/>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Gestapo</a:t>
            </a:r>
          </a:p>
        </p:txBody>
      </p:sp>
      <p:sp>
        <p:nvSpPr>
          <p:cNvPr id="83" name="Shape 83"/>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spcBef>
                <a:spcPts val="0"/>
              </a:spcBef>
              <a:buNone/>
            </a:pPr>
            <a:r>
              <a:rPr lang="en" sz="1800"/>
              <a:t>Blended in and snooped for enemies of the state</a:t>
            </a:r>
          </a:p>
          <a:p>
            <a:pPr lvl="0" rtl="0">
              <a:spcBef>
                <a:spcPts val="0"/>
              </a:spcBef>
              <a:buNone/>
            </a:pPr>
            <a:r>
              <a:t/>
            </a:r>
            <a:endParaRPr sz="1800"/>
          </a:p>
          <a:p>
            <a:pPr lvl="0" rtl="0">
              <a:spcBef>
                <a:spcPts val="0"/>
              </a:spcBef>
              <a:buNone/>
            </a:pPr>
            <a:r>
              <a:rPr lang="en" sz="1800"/>
              <a:t>Unlimit powers to arrest, jail or kill anyone</a:t>
            </a:r>
          </a:p>
          <a:p>
            <a:pPr lvl="0" rtl="0">
              <a:spcBef>
                <a:spcPts val="0"/>
              </a:spcBef>
              <a:buNone/>
            </a:pPr>
            <a:r>
              <a:t/>
            </a:r>
            <a:endParaRPr sz="1800"/>
          </a:p>
          <a:p>
            <a:pPr rtl="0">
              <a:spcBef>
                <a:spcPts val="0"/>
              </a:spcBef>
              <a:buNone/>
            </a:pPr>
            <a:r>
              <a:rPr lang="en" sz="1800"/>
              <a:t>Loyal Nazi judges and lawyers would not </a:t>
            </a:r>
          </a:p>
          <a:p>
            <a:pPr lvl="0" rtl="0">
              <a:spcBef>
                <a:spcPts val="0"/>
              </a:spcBef>
              <a:buNone/>
            </a:pPr>
            <a:r>
              <a:rPr lang="en" sz="1800"/>
              <a:t>interfere with Gestapo</a:t>
            </a:r>
          </a:p>
          <a:p>
            <a:pPr lvl="0" rtl="0">
              <a:spcBef>
                <a:spcPts val="0"/>
              </a:spcBef>
              <a:buNone/>
            </a:pPr>
            <a:r>
              <a:t/>
            </a:r>
            <a:endParaRPr sz="1800"/>
          </a:p>
          <a:p>
            <a:pPr>
              <a:spcBef>
                <a:spcPts val="0"/>
              </a:spcBef>
              <a:buNone/>
            </a:pPr>
            <a:r>
              <a:rPr lang="en" sz="1800"/>
              <a:t>Learn to keep your mouth shut</a:t>
            </a:r>
          </a:p>
        </p:txBody>
      </p:sp>
      <p:pic>
        <p:nvPicPr>
          <p:cNvPr id="84" name="Shape 84"/>
          <p:cNvPicPr preferRelativeResize="0"/>
          <p:nvPr/>
        </p:nvPicPr>
        <p:blipFill>
          <a:blip r:embed="rId3">
            <a:alphaModFix/>
          </a:blip>
          <a:stretch>
            <a:fillRect/>
          </a:stretch>
        </p:blipFill>
        <p:spPr>
          <a:xfrm>
            <a:off x="5594925" y="42750"/>
            <a:ext cx="3505874" cy="2536450"/>
          </a:xfrm>
          <a:prstGeom prst="rect">
            <a:avLst/>
          </a:prstGeom>
          <a:noFill/>
          <a:ln>
            <a:noFill/>
          </a:ln>
        </p:spPr>
      </p:pic>
      <p:pic>
        <p:nvPicPr>
          <p:cNvPr id="85" name="Shape 85"/>
          <p:cNvPicPr preferRelativeResize="0"/>
          <p:nvPr/>
        </p:nvPicPr>
        <p:blipFill>
          <a:blip r:embed="rId4">
            <a:alphaModFix/>
          </a:blip>
          <a:stretch>
            <a:fillRect/>
          </a:stretch>
        </p:blipFill>
        <p:spPr>
          <a:xfrm>
            <a:off x="5594925" y="2579200"/>
            <a:ext cx="3505874" cy="234665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x="0" y="0"/>
          <a:ext cx="0" cy="0"/>
          <a:chOff x="0" y="0"/>
          <a:chExt cx="0" cy="0"/>
        </a:xfrm>
      </p:grpSpPr>
      <p:sp>
        <p:nvSpPr>
          <p:cNvPr id="90" name="Shape 90"/>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Propaganda</a:t>
            </a:r>
          </a:p>
        </p:txBody>
      </p:sp>
      <p:sp>
        <p:nvSpPr>
          <p:cNvPr id="91" name="Shape 91"/>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spcBef>
                <a:spcPts val="0"/>
              </a:spcBef>
              <a:buNone/>
            </a:pPr>
            <a:r>
              <a:rPr lang="en" sz="1800"/>
              <a:t>Slogans were drummed over and over to the public</a:t>
            </a:r>
          </a:p>
          <a:p>
            <a:pPr lvl="0" rtl="0">
              <a:spcBef>
                <a:spcPts val="0"/>
              </a:spcBef>
              <a:buNone/>
            </a:pPr>
            <a:r>
              <a:t/>
            </a:r>
            <a:endParaRPr sz="1800"/>
          </a:p>
          <a:p>
            <a:pPr rtl="0">
              <a:spcBef>
                <a:spcPts val="0"/>
              </a:spcBef>
              <a:buNone/>
            </a:pPr>
            <a:r>
              <a:rPr lang="en" sz="1800"/>
              <a:t>“Jews are Germany’s enemies! They will </a:t>
            </a:r>
          </a:p>
          <a:p>
            <a:pPr rtl="0">
              <a:spcBef>
                <a:spcPts val="0"/>
              </a:spcBef>
              <a:buNone/>
            </a:pPr>
            <a:r>
              <a:rPr lang="en" sz="1800"/>
              <a:t>of the Fuehrer is the will of the people! </a:t>
            </a:r>
          </a:p>
          <a:p>
            <a:pPr lvl="0" rtl="0">
              <a:spcBef>
                <a:spcPts val="0"/>
              </a:spcBef>
              <a:buNone/>
            </a:pPr>
            <a:r>
              <a:rPr lang="en" sz="1800"/>
              <a:t>Aryans are the Master race!”</a:t>
            </a:r>
          </a:p>
          <a:p>
            <a:pPr lvl="0" rtl="0">
              <a:spcBef>
                <a:spcPts val="0"/>
              </a:spcBef>
              <a:buNone/>
            </a:pPr>
            <a:r>
              <a:t/>
            </a:r>
            <a:endParaRPr sz="1800"/>
          </a:p>
          <a:p>
            <a:pPr lvl="0" rtl="0">
              <a:spcBef>
                <a:spcPts val="0"/>
              </a:spcBef>
              <a:buNone/>
            </a:pPr>
            <a:r>
              <a:rPr lang="en" sz="1800"/>
              <a:t>Soon they come to believe the Nazi ideas.</a:t>
            </a:r>
          </a:p>
          <a:p>
            <a:pPr lvl="0" rtl="0">
              <a:spcBef>
                <a:spcPts val="0"/>
              </a:spcBef>
              <a:buNone/>
            </a:pPr>
            <a:r>
              <a:t/>
            </a:r>
            <a:endParaRPr sz="1800"/>
          </a:p>
          <a:p>
            <a:pPr lvl="0" rtl="0">
              <a:spcBef>
                <a:spcPts val="0"/>
              </a:spcBef>
              <a:buNone/>
            </a:pPr>
            <a:r>
              <a:rPr lang="en" sz="1800"/>
              <a:t>Jews are not massively attacked until most believed the propaganda</a:t>
            </a:r>
          </a:p>
          <a:p>
            <a:pPr>
              <a:spcBef>
                <a:spcPts val="0"/>
              </a:spcBef>
              <a:buNone/>
            </a:pPr>
            <a:r>
              <a:t/>
            </a:r>
            <a:endParaRPr sz="1800"/>
          </a:p>
        </p:txBody>
      </p:sp>
      <p:pic>
        <p:nvPicPr>
          <p:cNvPr id="92" name="Shape 92"/>
          <p:cNvPicPr preferRelativeResize="0"/>
          <p:nvPr/>
        </p:nvPicPr>
        <p:blipFill>
          <a:blip r:embed="rId3">
            <a:alphaModFix/>
          </a:blip>
          <a:stretch>
            <a:fillRect/>
          </a:stretch>
        </p:blipFill>
        <p:spPr>
          <a:xfrm>
            <a:off x="5006825" y="1617700"/>
            <a:ext cx="1771650" cy="2581275"/>
          </a:xfrm>
          <a:prstGeom prst="rect">
            <a:avLst/>
          </a:prstGeom>
          <a:noFill/>
          <a:ln>
            <a:noFill/>
          </a:ln>
        </p:spPr>
      </p:pic>
      <p:pic>
        <p:nvPicPr>
          <p:cNvPr id="93" name="Shape 93"/>
          <p:cNvPicPr preferRelativeResize="0"/>
          <p:nvPr/>
        </p:nvPicPr>
        <p:blipFill>
          <a:blip r:embed="rId4">
            <a:alphaModFix/>
          </a:blip>
          <a:stretch>
            <a:fillRect/>
          </a:stretch>
        </p:blipFill>
        <p:spPr>
          <a:xfrm>
            <a:off x="6858000" y="1617700"/>
            <a:ext cx="1828800" cy="2505075"/>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pic>
        <p:nvPicPr>
          <p:cNvPr id="98" name="Shape 98"/>
          <p:cNvPicPr preferRelativeResize="0"/>
          <p:nvPr/>
        </p:nvPicPr>
        <p:blipFill>
          <a:blip r:embed="rId3">
            <a:alphaModFix/>
          </a:blip>
          <a:stretch>
            <a:fillRect/>
          </a:stretch>
        </p:blipFill>
        <p:spPr>
          <a:xfrm>
            <a:off x="0" y="0"/>
            <a:ext cx="9144000" cy="5143500"/>
          </a:xfrm>
          <a:prstGeom prst="rect">
            <a:avLst/>
          </a:prstGeom>
          <a:noFill/>
          <a:ln>
            <a:noFill/>
          </a:ln>
        </p:spPr>
      </p:pic>
      <p:sp>
        <p:nvSpPr>
          <p:cNvPr id="99" name="Shape 99"/>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solidFill>
                  <a:srgbClr val="000000"/>
                </a:solidFill>
              </a:rPr>
              <a:t>Huge Rallies</a:t>
            </a:r>
          </a:p>
        </p:txBody>
      </p:sp>
      <p:sp>
        <p:nvSpPr>
          <p:cNvPr id="100" name="Shape 100"/>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spcBef>
                <a:spcPts val="0"/>
              </a:spcBef>
              <a:buNone/>
            </a:pPr>
            <a:r>
              <a:rPr lang="en" sz="1800">
                <a:solidFill>
                  <a:srgbClr val="00FF00"/>
                </a:solidFill>
              </a:rPr>
              <a:t>Meant to overwhelm the public with Nazi power and might</a:t>
            </a:r>
          </a:p>
          <a:p>
            <a:pPr lvl="0" rtl="0">
              <a:spcBef>
                <a:spcPts val="0"/>
              </a:spcBef>
              <a:buNone/>
            </a:pPr>
            <a:r>
              <a:t/>
            </a:r>
            <a:endParaRPr sz="1800">
              <a:solidFill>
                <a:srgbClr val="00FF00"/>
              </a:solidFill>
            </a:endParaRPr>
          </a:p>
          <a:p>
            <a:pPr lvl="0" rtl="0">
              <a:spcBef>
                <a:spcPts val="0"/>
              </a:spcBef>
              <a:buNone/>
            </a:pPr>
            <a:r>
              <a:rPr lang="en" sz="1800">
                <a:solidFill>
                  <a:srgbClr val="00FF00"/>
                </a:solidFill>
              </a:rPr>
              <a:t>Giant-sized flags on buildings</a:t>
            </a:r>
          </a:p>
          <a:p>
            <a:pPr lvl="0" rtl="0">
              <a:spcBef>
                <a:spcPts val="0"/>
              </a:spcBef>
              <a:buNone/>
            </a:pPr>
            <a:r>
              <a:t/>
            </a:r>
            <a:endParaRPr sz="1800">
              <a:solidFill>
                <a:srgbClr val="00FF00"/>
              </a:solidFill>
            </a:endParaRPr>
          </a:p>
          <a:p>
            <a:pPr rtl="0">
              <a:spcBef>
                <a:spcPts val="0"/>
              </a:spcBef>
              <a:buNone/>
            </a:pPr>
            <a:r>
              <a:rPr lang="en" sz="1800">
                <a:solidFill>
                  <a:srgbClr val="00FF00"/>
                </a:solidFill>
              </a:rPr>
              <a:t>Hundreds of thousands of uniformed soldiers </a:t>
            </a:r>
          </a:p>
          <a:p>
            <a:pPr lvl="0" rtl="0">
              <a:spcBef>
                <a:spcPts val="0"/>
              </a:spcBef>
              <a:buNone/>
            </a:pPr>
            <a:r>
              <a:rPr lang="en" sz="1800">
                <a:solidFill>
                  <a:srgbClr val="00FF00"/>
                </a:solidFill>
              </a:rPr>
              <a:t>goose-stepped down the street</a:t>
            </a:r>
          </a:p>
          <a:p>
            <a:pPr lvl="0" rtl="0">
              <a:spcBef>
                <a:spcPts val="0"/>
              </a:spcBef>
              <a:buNone/>
            </a:pPr>
            <a:r>
              <a:t/>
            </a:r>
            <a:endParaRPr sz="1800">
              <a:solidFill>
                <a:srgbClr val="00FF00"/>
              </a:solidFill>
            </a:endParaRPr>
          </a:p>
          <a:p>
            <a:pPr lvl="0" rtl="0">
              <a:spcBef>
                <a:spcPts val="0"/>
              </a:spcBef>
              <a:buNone/>
            </a:pPr>
            <a:r>
              <a:rPr lang="en" sz="1800">
                <a:solidFill>
                  <a:srgbClr val="00FF00"/>
                </a:solidFill>
              </a:rPr>
              <a:t>Swastikas on all armbands</a:t>
            </a:r>
          </a:p>
          <a:p>
            <a:pPr lvl="0" rtl="0">
              <a:spcBef>
                <a:spcPts val="0"/>
              </a:spcBef>
              <a:buNone/>
            </a:pPr>
            <a:r>
              <a:t/>
            </a:r>
            <a:endParaRPr sz="1800">
              <a:solidFill>
                <a:srgbClr val="00FF00"/>
              </a:solidFill>
            </a:endParaRPr>
          </a:p>
          <a:p>
            <a:pPr>
              <a:spcBef>
                <a:spcPts val="0"/>
              </a:spcBef>
              <a:buNone/>
            </a:pPr>
            <a:r>
              <a:rPr lang="en" sz="1800">
                <a:solidFill>
                  <a:srgbClr val="00FF00"/>
                </a:solidFill>
              </a:rPr>
              <a:t>“Who am I to questions the wisdom of the Fuehrer?”</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sp>
        <p:nvSpPr>
          <p:cNvPr id="105" name="Shape 105"/>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t/>
            </a:r>
            <a:endParaRPr/>
          </a:p>
        </p:txBody>
      </p:sp>
      <p:sp>
        <p:nvSpPr>
          <p:cNvPr id="106" name="Shape 106"/>
          <p:cNvSpPr txBox="1"/>
          <p:nvPr>
            <p:ph idx="1" type="body"/>
          </p:nvPr>
        </p:nvSpPr>
        <p:spPr>
          <a:xfrm>
            <a:off x="457200" y="1200150"/>
            <a:ext cx="8229600" cy="3725699"/>
          </a:xfrm>
          <a:prstGeom prst="rect">
            <a:avLst/>
          </a:prstGeom>
        </p:spPr>
        <p:txBody>
          <a:bodyPr anchorCtr="0" anchor="t" bIns="91425" lIns="91425" rIns="91425" tIns="91425">
            <a:noAutofit/>
          </a:bodyPr>
          <a:lstStyle/>
          <a:p>
            <a:pPr>
              <a:spcBef>
                <a:spcPts val="0"/>
              </a:spcBef>
              <a:buNone/>
            </a:pPr>
            <a:r>
              <a:rPr lang="en"/>
              <a:t>https://www.youtube.com/watch?v=IkdMzSq2y2k&amp;bpctr=1417729749</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Nazi Control of Labor</a:t>
            </a:r>
          </a:p>
        </p:txBody>
      </p:sp>
      <p:sp>
        <p:nvSpPr>
          <p:cNvPr id="112" name="Shape 112"/>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spcBef>
                <a:spcPts val="0"/>
              </a:spcBef>
              <a:buNone/>
            </a:pPr>
            <a:r>
              <a:rPr lang="en" sz="1800"/>
              <a:t>Depression vanished as men were drafted into the armed forces, to work in factories or build autobahn- assigned work a job</a:t>
            </a:r>
          </a:p>
          <a:p>
            <a:pPr lvl="0" rtl="0">
              <a:spcBef>
                <a:spcPts val="0"/>
              </a:spcBef>
              <a:buNone/>
            </a:pPr>
            <a:r>
              <a:rPr lang="en" sz="1800"/>
              <a:t>	autobahn- super-highway for speedy transport of troops and military equipment</a:t>
            </a:r>
          </a:p>
          <a:p>
            <a:pPr lvl="0" rtl="0">
              <a:spcBef>
                <a:spcPts val="0"/>
              </a:spcBef>
              <a:buNone/>
            </a:pPr>
            <a:r>
              <a:t/>
            </a:r>
            <a:endParaRPr sz="1800"/>
          </a:p>
          <a:p>
            <a:pPr lvl="0" rtl="0">
              <a:spcBef>
                <a:spcPts val="0"/>
              </a:spcBef>
              <a:buNone/>
            </a:pPr>
            <a:r>
              <a:rPr lang="en" sz="1800"/>
              <a:t>Nazi leaders took all of the profits</a:t>
            </a:r>
          </a:p>
          <a:p>
            <a:pPr lvl="0" rtl="0">
              <a:spcBef>
                <a:spcPts val="0"/>
              </a:spcBef>
              <a:buNone/>
            </a:pPr>
            <a:r>
              <a:t/>
            </a:r>
            <a:endParaRPr sz="1800"/>
          </a:p>
          <a:p>
            <a:pPr lvl="0" rtl="0">
              <a:spcBef>
                <a:spcPts val="0"/>
              </a:spcBef>
              <a:buNone/>
            </a:pPr>
            <a:r>
              <a:rPr lang="en" sz="1800"/>
              <a:t>Couldn’t strike about wages and working conditions</a:t>
            </a:r>
          </a:p>
          <a:p>
            <a:pPr lvl="0" rtl="0">
              <a:spcBef>
                <a:spcPts val="0"/>
              </a:spcBef>
              <a:buNone/>
            </a:pPr>
            <a:r>
              <a:t/>
            </a:r>
            <a:endParaRPr sz="1800"/>
          </a:p>
          <a:p>
            <a:pPr>
              <a:spcBef>
                <a:spcPts val="0"/>
              </a:spcBef>
              <a:buNone/>
            </a:pPr>
            <a:r>
              <a:rPr lang="en" sz="1800"/>
              <a:t>Long hours; less than $7 a weeks for wages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Stamping Out Christianity</a:t>
            </a:r>
          </a:p>
        </p:txBody>
      </p:sp>
      <p:sp>
        <p:nvSpPr>
          <p:cNvPr id="118" name="Shape 118"/>
          <p:cNvSpPr txBox="1"/>
          <p:nvPr>
            <p:ph idx="1" type="body"/>
          </p:nvPr>
        </p:nvSpPr>
        <p:spPr>
          <a:xfrm>
            <a:off x="417325" y="970900"/>
            <a:ext cx="8229600" cy="3725699"/>
          </a:xfrm>
          <a:prstGeom prst="rect">
            <a:avLst/>
          </a:prstGeom>
        </p:spPr>
        <p:txBody>
          <a:bodyPr anchorCtr="0" anchor="t" bIns="91425" lIns="91425" rIns="91425" tIns="91425">
            <a:noAutofit/>
          </a:bodyPr>
          <a:lstStyle/>
          <a:p>
            <a:pPr lvl="0" rtl="0">
              <a:spcBef>
                <a:spcPts val="0"/>
              </a:spcBef>
              <a:buNone/>
            </a:pPr>
            <a:r>
              <a:rPr lang="en" sz="1800"/>
              <a:t>Hitler thought Christianity was “Jewish invention” and Bible was “pack of lies”</a:t>
            </a:r>
          </a:p>
          <a:p>
            <a:pPr rtl="0">
              <a:spcBef>
                <a:spcPts val="0"/>
              </a:spcBef>
              <a:buNone/>
            </a:pPr>
            <a:r>
              <a:rPr lang="en" sz="1800"/>
              <a:t>Passes law for state to control church affairs- </a:t>
            </a:r>
          </a:p>
          <a:p>
            <a:pPr lvl="0" rtl="0">
              <a:spcBef>
                <a:spcPts val="0"/>
              </a:spcBef>
              <a:buNone/>
            </a:pPr>
            <a:r>
              <a:rPr lang="en" sz="1800"/>
              <a:t>Wants National Reich Church</a:t>
            </a:r>
          </a:p>
          <a:p>
            <a:pPr lvl="0" rtl="0">
              <a:spcBef>
                <a:spcPts val="0"/>
              </a:spcBef>
              <a:buNone/>
            </a:pPr>
            <a:r>
              <a:t/>
            </a:r>
            <a:endParaRPr sz="1800"/>
          </a:p>
          <a:p>
            <a:pPr rtl="0">
              <a:spcBef>
                <a:spcPts val="0"/>
              </a:spcBef>
              <a:buNone/>
            </a:pPr>
            <a:r>
              <a:rPr lang="en" sz="1800"/>
              <a:t>Ministers were to swear an oath to </a:t>
            </a:r>
          </a:p>
          <a:p>
            <a:pPr lvl="0" rtl="0">
              <a:spcBef>
                <a:spcPts val="0"/>
              </a:spcBef>
              <a:buNone/>
            </a:pPr>
            <a:r>
              <a:rPr lang="en" sz="1800"/>
              <a:t>Hitler and promote his doctrines on Sunday</a:t>
            </a:r>
          </a:p>
          <a:p>
            <a:pPr lvl="0" rtl="0">
              <a:spcBef>
                <a:spcPts val="0"/>
              </a:spcBef>
              <a:buNone/>
            </a:pPr>
            <a:r>
              <a:t/>
            </a:r>
            <a:endParaRPr sz="1800"/>
          </a:p>
          <a:p>
            <a:pPr rtl="0">
              <a:spcBef>
                <a:spcPts val="0"/>
              </a:spcBef>
              <a:buNone/>
            </a:pPr>
            <a:r>
              <a:rPr lang="en" sz="1800"/>
              <a:t>Those that talked against sent to </a:t>
            </a:r>
          </a:p>
          <a:p>
            <a:pPr>
              <a:spcBef>
                <a:spcPts val="0"/>
              </a:spcBef>
              <a:buNone/>
            </a:pPr>
            <a:r>
              <a:rPr lang="en" sz="1800"/>
              <a:t>concentration camps-800 ministers</a:t>
            </a:r>
          </a:p>
        </p:txBody>
      </p:sp>
      <p:pic>
        <p:nvPicPr>
          <p:cNvPr id="119" name="Shape 119"/>
          <p:cNvPicPr preferRelativeResize="0"/>
          <p:nvPr/>
        </p:nvPicPr>
        <p:blipFill>
          <a:blip r:embed="rId3">
            <a:alphaModFix/>
          </a:blip>
          <a:stretch>
            <a:fillRect/>
          </a:stretch>
        </p:blipFill>
        <p:spPr>
          <a:xfrm>
            <a:off x="5395575" y="1448250"/>
            <a:ext cx="3396225" cy="3416574"/>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sp>
        <p:nvSpPr>
          <p:cNvPr id="124" name="Shape 124"/>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Roman Catholics Are Next</a:t>
            </a:r>
          </a:p>
        </p:txBody>
      </p:sp>
      <p:sp>
        <p:nvSpPr>
          <p:cNvPr id="125" name="Shape 125"/>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spcBef>
                <a:spcPts val="0"/>
              </a:spcBef>
              <a:buNone/>
            </a:pPr>
            <a:r>
              <a:rPr lang="en" sz="1800"/>
              <a:t>1933-signs concordat, treaty, with Pope Pius XII</a:t>
            </a:r>
          </a:p>
          <a:p>
            <a:pPr lvl="0" rtl="0">
              <a:spcBef>
                <a:spcPts val="0"/>
              </a:spcBef>
              <a:buNone/>
            </a:pPr>
            <a:r>
              <a:rPr lang="en" sz="1800"/>
              <a:t>	-Catholics could manage their own affairs but stay out of politics</a:t>
            </a:r>
          </a:p>
          <a:p>
            <a:pPr lvl="0" rtl="0">
              <a:spcBef>
                <a:spcPts val="0"/>
              </a:spcBef>
              <a:buNone/>
            </a:pPr>
            <a:r>
              <a:t/>
            </a:r>
            <a:endParaRPr sz="1800"/>
          </a:p>
          <a:p>
            <a:pPr lvl="0" rtl="0">
              <a:spcBef>
                <a:spcPts val="0"/>
              </a:spcBef>
              <a:buNone/>
            </a:pPr>
            <a:r>
              <a:rPr lang="en" sz="1800"/>
              <a:t>Hitler violates- Catholic teachers dismissed, swastika replace crucifixes, Catholic press censored and youth organizations outlawed</a:t>
            </a:r>
          </a:p>
          <a:p>
            <a:pPr lvl="0" rtl="0">
              <a:spcBef>
                <a:spcPts val="0"/>
              </a:spcBef>
              <a:buNone/>
            </a:pPr>
            <a:r>
              <a:t/>
            </a:r>
            <a:endParaRPr sz="1800"/>
          </a:p>
          <a:p>
            <a:pPr lvl="0" rtl="0">
              <a:spcBef>
                <a:spcPts val="0"/>
              </a:spcBef>
              <a:buNone/>
            </a:pPr>
            <a:r>
              <a:rPr lang="en" sz="1800"/>
              <a:t>Thousands of nuns and priest thrown in concentration camps</a:t>
            </a:r>
          </a:p>
          <a:p>
            <a:pPr>
              <a:spcBef>
                <a:spcPts val="0"/>
              </a:spcBef>
              <a:buNone/>
            </a:pPr>
            <a:r>
              <a:t/>
            </a:r>
            <a:endParaRPr sz="1800"/>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a="http://schemas.openxmlformats.org/drawingml/2006/main" xmlns:r="http://schemas.openxmlformats.org/officeDocument/2006/relationships" name="spotlight">
  <a:themeElements>
    <a:clrScheme name="Custom 439">
      <a:dk1>
        <a:srgbClr val="000000"/>
      </a:dk1>
      <a:lt1>
        <a:srgbClr val="FFFFFF"/>
      </a:lt1>
      <a:dk2>
        <a:srgbClr val="5C6E95"/>
      </a:dk2>
      <a:lt2>
        <a:srgbClr val="ACB4C2"/>
      </a:lt2>
      <a:accent1>
        <a:srgbClr val="667E50"/>
      </a:accent1>
      <a:accent2>
        <a:srgbClr val="CFBF73"/>
      </a:accent2>
      <a:accent3>
        <a:srgbClr val="8C7C82"/>
      </a:accent3>
      <a:accent4>
        <a:srgbClr val="9ABF87"/>
      </a:accent4>
      <a:accent5>
        <a:srgbClr val="CF9462"/>
      </a:accent5>
      <a:accent6>
        <a:srgbClr val="A25642"/>
      </a:accent6>
      <a:hlink>
        <a:srgbClr val="5173A5"/>
      </a:hlink>
      <a:folHlink>
        <a:srgbClr val="6872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