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2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Ram-air Parachutes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Jobb</a:t>
            </a:r>
            <a:r>
              <a:rPr lang="en-US" dirty="0" smtClean="0"/>
              <a:t>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269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7247"/>
          <a:stretch/>
        </p:blipFill>
        <p:spPr>
          <a:xfrm>
            <a:off x="288606" y="-1"/>
            <a:ext cx="8408055" cy="68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68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22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Parachutes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parachutes have three main parts</a:t>
            </a:r>
          </a:p>
          <a:p>
            <a:r>
              <a:rPr lang="en-US" dirty="0" smtClean="0"/>
              <a:t>Canopy</a:t>
            </a:r>
          </a:p>
          <a:p>
            <a:pPr lvl="1"/>
            <a:r>
              <a:rPr lang="en-US" dirty="0" smtClean="0"/>
              <a:t>Slows the descent </a:t>
            </a:r>
          </a:p>
          <a:p>
            <a:r>
              <a:rPr lang="en-US" dirty="0" smtClean="0"/>
              <a:t>Harness</a:t>
            </a:r>
          </a:p>
          <a:p>
            <a:pPr lvl="1"/>
            <a:r>
              <a:rPr lang="en-US" dirty="0" smtClean="0"/>
              <a:t>Contains the load the parachute is supporting</a:t>
            </a:r>
          </a:p>
          <a:p>
            <a:r>
              <a:rPr lang="en-US" dirty="0" smtClean="0"/>
              <a:t>Lines</a:t>
            </a:r>
          </a:p>
          <a:p>
            <a:pPr lvl="1"/>
            <a:r>
              <a:rPr lang="en-US" dirty="0" smtClean="0"/>
              <a:t>Attaches the canopy to the 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584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77835" cy="6165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835" y="0"/>
            <a:ext cx="5166165" cy="3425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0" y="3352800"/>
            <a:ext cx="4445000" cy="350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400" y="335280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2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40" y="134707"/>
            <a:ext cx="9147339" cy="672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11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5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8898"/>
            <a:ext cx="9203411" cy="663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26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604"/>
            <a:ext cx="9140216" cy="509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13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30981"/>
            <a:ext cx="9134981" cy="478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94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00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21</TotalTime>
  <Words>35</Words>
  <Application>Microsoft Macintosh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Story</vt:lpstr>
      <vt:lpstr>Ram-air Parachutes</vt:lpstr>
      <vt:lpstr>Parachutes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Ram-air Parachutes</dc:title>
  <dc:creator>James</dc:creator>
  <cp:lastModifiedBy>James</cp:lastModifiedBy>
  <cp:revision>2</cp:revision>
  <dcterms:created xsi:type="dcterms:W3CDTF">2015-05-14T01:31:42Z</dcterms:created>
  <dcterms:modified xsi:type="dcterms:W3CDTF">2015-05-14T01:53:25Z</dcterms:modified>
</cp:coreProperties>
</file>