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Propaganda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Jobb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_rtOXMZlMTkg/SRZkMsMlY3I/AAAAAAAABXg/8o4w084Kn3U/s400/popaganda_klin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1.bp.blogspot.com/_KKK6nOTILa0/TJoZ6jQ6roI/AAAAAAAAAAk/ah7BNKJemQI/s1600/cannonfod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thinkgeek.com/images/products/additional/large/e584_star_trek_propaganda_posters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125" r="4167" b="3125"/>
          <a:stretch>
            <a:fillRect/>
          </a:stretch>
        </p:blipFill>
        <p:spPr bwMode="auto">
          <a:xfrm>
            <a:off x="3581400" y="2286000"/>
            <a:ext cx="335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6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eek-art.net/wp-content/uploads/2010/05/JoeCorroneyu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457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geektyrant.com/storage/post-images/star_wars_trading_card_propaganda_poster_03.jpg?__SQUARESPACE_CACHEVERSION=1267328175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4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laughingsquid.com/wp-content/uploads/star-wars-propaganda-20100301-1354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802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4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emotional response</a:t>
            </a:r>
          </a:p>
          <a:p>
            <a:pPr lvl="1"/>
            <a:r>
              <a:rPr lang="en-US" dirty="0" smtClean="0"/>
              <a:t>Frames the subject in either a positive or negative light</a:t>
            </a:r>
          </a:p>
          <a:p>
            <a:r>
              <a:rPr lang="en-US" dirty="0" smtClean="0"/>
              <a:t>Employs stereotypes</a:t>
            </a:r>
          </a:p>
          <a:p>
            <a:pPr lvl="1"/>
            <a:r>
              <a:rPr lang="en-US" dirty="0" smtClean="0"/>
              <a:t>Helps to construct and perpetuate groups and “others” </a:t>
            </a:r>
          </a:p>
          <a:p>
            <a:pPr lvl="1"/>
            <a:r>
              <a:rPr lang="en-US" dirty="0" smtClean="0"/>
              <a:t>Uses stereotypes to convey a message</a:t>
            </a:r>
          </a:p>
          <a:p>
            <a:r>
              <a:rPr lang="en-US" dirty="0" smtClean="0"/>
              <a:t>Misleading information</a:t>
            </a:r>
          </a:p>
          <a:p>
            <a:pPr lvl="1"/>
            <a:r>
              <a:rPr lang="en-US" dirty="0" smtClean="0"/>
              <a:t>Creates a desired picture through confusion and misinformation</a:t>
            </a:r>
          </a:p>
          <a:p>
            <a:pPr lvl="2"/>
            <a:r>
              <a:rPr lang="en-US" dirty="0" smtClean="0"/>
              <a:t>Not always the case but SIGNIFICANTLY more common in negative propaganda </a:t>
            </a:r>
          </a:p>
          <a:p>
            <a:r>
              <a:rPr lang="en-US" dirty="0" smtClean="0"/>
              <a:t>Cultural values </a:t>
            </a:r>
          </a:p>
          <a:p>
            <a:pPr lvl="1"/>
            <a:r>
              <a:rPr lang="en-US" dirty="0" smtClean="0"/>
              <a:t>Attempts to have a “lasting effect” by speaking to cultural values </a:t>
            </a:r>
          </a:p>
        </p:txBody>
      </p:sp>
    </p:spTree>
    <p:extLst>
      <p:ext uri="{BB962C8B-B14F-4D97-AF65-F5344CB8AC3E}">
        <p14:creationId xmlns:p14="http://schemas.microsoft.com/office/powerpoint/2010/main" val="272038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Response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457200" y="1535113"/>
            <a:ext cx="4040188" cy="369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latin typeface="Calibri" charset="0"/>
              </a:rPr>
              <a:t>Positive Response</a:t>
            </a:r>
            <a:endParaRPr lang="en-US" dirty="0">
              <a:latin typeface="Calibri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4645025" y="1535113"/>
            <a:ext cx="4041775" cy="3698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latin typeface="Calibri" charset="0"/>
              </a:rPr>
              <a:t>Negative response</a:t>
            </a:r>
            <a:endParaRPr lang="en-US">
              <a:latin typeface="Calibri" charset="0"/>
            </a:endParaRPr>
          </a:p>
        </p:txBody>
      </p:sp>
      <p:pic>
        <p:nvPicPr>
          <p:cNvPr id="6" name="Picture 2" descr="http://img.timeinc.net/time/photoessays/2008/smoking/smokin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1981" r="25368" b="990"/>
          <a:stretch>
            <a:fillRect/>
          </a:stretch>
        </p:blipFill>
        <p:spPr bwMode="auto">
          <a:xfrm>
            <a:off x="533400" y="1905000"/>
            <a:ext cx="37338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uncoached.com/wp-content/uploads/2010/06/anti_smoking_ads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42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0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 </a:t>
            </a:r>
            <a:endParaRPr lang="en-US" dirty="0"/>
          </a:p>
        </p:txBody>
      </p:sp>
      <p:pic>
        <p:nvPicPr>
          <p:cNvPr id="5" name="Picture 4" descr="http://amhist.ist.unomaha.edu/module_files/This%20is%20the%20Enemy%20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719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ile:Be sure you have correct time^ - NARA - 51505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76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Misleading Information</a:t>
            </a:r>
            <a:endParaRPr lang="en-US" dirty="0"/>
          </a:p>
        </p:txBody>
      </p:sp>
      <p:pic>
        <p:nvPicPr>
          <p:cNvPr id="3" name="Picture 2" descr="http://2.bp.blogspot.com/_4C_tSMqS810/Sekz7oUkGKI/AAAAAAAADug/qKsAk5GOybc/s400/knife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9624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2.bp.blogspot.com/_wft5MM5SDCM/TTMBoKEy7iI/AAAAAAAAE24/9w3ypcWzMhA/s1600/barack_obama_communist_propaganda_poster-p228939571446271460trma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3999" r="20000" b="3999"/>
          <a:stretch>
            <a:fillRect/>
          </a:stretch>
        </p:blipFill>
        <p:spPr bwMode="auto">
          <a:xfrm>
            <a:off x="4724400" y="1219200"/>
            <a:ext cx="36576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0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Values</a:t>
            </a:r>
            <a:endParaRPr lang="en-US" dirty="0"/>
          </a:p>
        </p:txBody>
      </p:sp>
      <p:pic>
        <p:nvPicPr>
          <p:cNvPr id="3" name="Picture 4" descr="http://upload.wikimedia.org/wikipedia/commons/thumb/3/30/Propaganda_poster_depicts_the_Philippine_resistance_movement.jpg/220px-Propaganda_poster_depicts_the_Philippine_resistance_mov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352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upload.wikimedia.org/wikipedia/commons/thumb/a/ae/In_the_face_of_obstacles_-_Courage_poster.jpg/300px-In_the_face_of_obstacles_-_Courage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4958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3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5/5b/LibertyBond-WinsorMcCay.jpg/170px-LibertyBond-WinsorMcC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4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farm4.static.flickr.com/3579/3659792450_0041c6e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0"/>
            <a:ext cx="3851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schoolworkhelper.net/wp-content/uploads/2010/10/Want_You_For_the_US_Army_Vintage_World_War_One_WW1_WWI_USA_Military_Propaganda_MOUSE_PAD_1_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200400"/>
            <a:ext cx="3011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bahcecikdevekusu.com/zambaba/wp-content/uploads/2011/02/vintage-soviet-workers-propagan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46313"/>
            <a:ext cx="29718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6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www.holocaustresearchproject.org/holoprelude/images/nazsap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0"/>
            <a:ext cx="34766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forkparty.com/wp-content/uploads/2009/12/soviet-poste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agazine13.com/img/misc/vintage-war-propaganda-posters/vintage-war-propaganda-posters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505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533400" y="52387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</a:rPr>
              <a:t>What do these picture tell you about members of the military?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5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ostershow.com/images/c_propaganda_poster_new_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97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</TotalTime>
  <Words>101</Words>
  <Application>Microsoft Macintosh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Story</vt:lpstr>
      <vt:lpstr>Parts of Propaganda</vt:lpstr>
      <vt:lpstr>Features of Propaganda</vt:lpstr>
      <vt:lpstr>Emotional Response</vt:lpstr>
      <vt:lpstr>Stereotypes </vt:lpstr>
      <vt:lpstr>Misleading Information</vt:lpstr>
      <vt:lpstr>Cultural Values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Propaganda</dc:title>
  <dc:creator>James</dc:creator>
  <cp:lastModifiedBy>James</cp:lastModifiedBy>
  <cp:revision>1</cp:revision>
  <dcterms:created xsi:type="dcterms:W3CDTF">2015-02-26T22:07:16Z</dcterms:created>
  <dcterms:modified xsi:type="dcterms:W3CDTF">2015-02-26T22:14:33Z</dcterms:modified>
</cp:coreProperties>
</file>