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a Rocket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Jobb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3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0424"/>
            <a:ext cx="9170417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4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Cone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485"/>
          <a:stretch/>
        </p:blipFill>
        <p:spPr>
          <a:xfrm>
            <a:off x="1511300" y="1550893"/>
            <a:ext cx="6140450" cy="521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3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Shapes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1282700"/>
            <a:ext cx="8318500" cy="54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1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 Shapes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" y="1550893"/>
            <a:ext cx="8469399" cy="471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1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27</TotalTime>
  <Words>15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Parts of a Rocket</vt:lpstr>
      <vt:lpstr>PowerPoint Presentation</vt:lpstr>
      <vt:lpstr>Nose Cone</vt:lpstr>
      <vt:lpstr>Body Shapes</vt:lpstr>
      <vt:lpstr>Fin Shapes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Rocket</dc:title>
  <dc:creator>James</dc:creator>
  <cp:lastModifiedBy>James</cp:lastModifiedBy>
  <cp:revision>3</cp:revision>
  <dcterms:created xsi:type="dcterms:W3CDTF">2015-05-28T12:19:57Z</dcterms:created>
  <dcterms:modified xsi:type="dcterms:W3CDTF">2015-05-28T12:47:56Z</dcterms:modified>
</cp:coreProperties>
</file>