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47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45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3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42.xml"/>
  <Override ContentType="application/vnd.openxmlformats-officedocument.presentationml.slide+xml" PartName="/ppt/slides/slide31.xml"/>
  <Override ContentType="application/vnd.openxmlformats-officedocument.presentationml.slide+xml" PartName="/ppt/slides/slide43.xml"/>
  <Override ContentType="application/vnd.openxmlformats-officedocument.presentationml.slide+xml" PartName="/ppt/slides/slide40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4.xml"/>
  <Override ContentType="application/vnd.openxmlformats-officedocument.presentationml.slide+xml" PartName="/ppt/slides/slide38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46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4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19" Type="http://schemas.openxmlformats.org/officeDocument/2006/relationships/slide" Target="slides/slide14.xml"/><Relationship Id="rId36" Type="http://schemas.openxmlformats.org/officeDocument/2006/relationships/slide" Target="slides/slide3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29" Type="http://schemas.openxmlformats.org/officeDocument/2006/relationships/slide" Target="slides/slide24.xml"/><Relationship Id="rId49" Type="http://schemas.openxmlformats.org/officeDocument/2006/relationships/slide" Target="slides/slide4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40" Type="http://schemas.openxmlformats.org/officeDocument/2006/relationships/slide" Target="slides/slide35.xml"/><Relationship Id="rId1" Type="http://schemas.openxmlformats.org/officeDocument/2006/relationships/theme" Target="theme/theme3.xml"/><Relationship Id="rId22" Type="http://schemas.openxmlformats.org/officeDocument/2006/relationships/slide" Target="slides/slide17.xml"/><Relationship Id="rId41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42" Type="http://schemas.openxmlformats.org/officeDocument/2006/relationships/slide" Target="slides/slide37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9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9.png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1.png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4.png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5.png"/></Relationships>
</file>

<file path=ppt/slides/_rels/slide3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4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4.png"/></Relationships>
</file>

<file path=ppt/slides/_rels/slide4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8.png"/></Relationships>
</file>

<file path=ppt/slides/_rels/slide4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6.png"/></Relationships>
</file>

<file path=ppt/slides/_rels/slide4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9.png"/></Relationships>
</file>

<file path=ppt/slides/_rels/slide4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0.png"/></Relationships>
</file>

<file path=ppt/slides/_rels/slide4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3.png"/></Relationships>
</file>

<file path=ppt/slides/_rels/slide4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6.png"/></Relationships>
</file>

<file path=ppt/slides/_rels/slide4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5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0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825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