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6.xml"/>
  <Override ContentType="application/vnd.openxmlformats-officedocument.presentationml.slide+xml" PartName="/ppt/slides/slide21.xml"/>
  <Override ContentType="application/vnd.openxmlformats-officedocument.presentationml.slide+xml" PartName="/ppt/slides/slide2.xml"/>
  <Override ContentType="application/vnd.openxmlformats-officedocument.presentationml.slide+xml" PartName="/ppt/slides/slide26.xml"/>
  <Override ContentType="application/vnd.openxmlformats-officedocument.presentationml.slide+xml" PartName="/ppt/slides/slide25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4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9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27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0" Type="http://schemas.openxmlformats.org/officeDocument/2006/relationships/slide" Target="slides/slide25.xml"/><Relationship Id="rId12" Type="http://schemas.openxmlformats.org/officeDocument/2006/relationships/slide" Target="slides/slide7.xml"/><Relationship Id="rId31" Type="http://schemas.openxmlformats.org/officeDocument/2006/relationships/slide" Target="slides/slide26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29" Type="http://schemas.openxmlformats.org/officeDocument/2006/relationships/slide" Target="slides/slide2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" Type="http://schemas.openxmlformats.org/officeDocument/2006/relationships/presProps" Target="presProps.xml"/><Relationship Id="rId21" Type="http://schemas.openxmlformats.org/officeDocument/2006/relationships/slide" Target="slides/slide16.xml"/><Relationship Id="rId1" Type="http://schemas.openxmlformats.org/officeDocument/2006/relationships/theme" Target="theme/theme2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8.xml"/><Relationship Id="rId3" Type="http://schemas.openxmlformats.org/officeDocument/2006/relationships/tableStyles" Target="tableStyles.xml"/><Relationship Id="rId24" Type="http://schemas.openxmlformats.org/officeDocument/2006/relationships/slide" Target="slides/slide19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x="-3832" y="12039"/>
            <a:ext cx="10925833" cy="5165065"/>
          </a:xfrm>
          <a:custGeom>
            <a:pathLst>
              <a:path extrusionOk="0" h="6863875" w="24279631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14659" y="660"/>
            <a:ext cx="10500940" cy="5165065"/>
          </a:xfrm>
          <a:custGeom>
            <a:pathLst>
              <a:path extrusionOk="0" h="6863875" w="24279631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846666" y="-661"/>
            <a:ext cx="2167466" cy="5176308"/>
          </a:xfrm>
          <a:custGeom>
            <a:pathLst>
              <a:path extrusionOk="0" h="6180667" w="2167467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flipH="1" rot="10800000">
            <a:off x="-524933" y="131"/>
            <a:ext cx="1403434" cy="5176308"/>
          </a:xfrm>
          <a:custGeom>
            <a:pathLst>
              <a:path extrusionOk="0" h="6180667" w="2167467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Shape 34"/>
          <p:cNvGrpSpPr/>
          <p:nvPr/>
        </p:nvGrpSpPr>
        <p:grpSpPr>
          <a:xfrm>
            <a:off x="-6264" y="3700039"/>
            <a:ext cx="9150267" cy="2325488"/>
            <a:chOff x="-6264" y="4933386"/>
            <a:chExt cx="9150267" cy="3100650"/>
          </a:xfrm>
        </p:grpSpPr>
        <p:sp>
          <p:nvSpPr>
            <p:cNvPr id="35" name="Shape 35"/>
            <p:cNvSpPr/>
            <p:nvPr/>
          </p:nvSpPr>
          <p:spPr>
            <a:xfrm>
              <a:off x="-7" y="5537200"/>
              <a:ext cx="9144008" cy="1574769"/>
            </a:xfrm>
            <a:custGeom>
              <a:pathLst>
                <a:path extrusionOk="0" h="1257301" w="9144009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flipH="1" rot="5400000">
              <a:off x="3018543" y="1908578"/>
              <a:ext cx="3100650" cy="9150266"/>
            </a:xfrm>
            <a:custGeom>
              <a:pathLst>
                <a:path extrusionOk="0" h="6879900" w="8053639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r="100%" t="100%"/>
              </a:path>
              <a:tileRect b="-100%" l="-100%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-7" y="5740400"/>
              <a:ext cx="9144010" cy="1574769"/>
            </a:xfrm>
            <a:custGeom>
              <a:pathLst>
                <a:path extrusionOk="0" h="1257301" w="9144011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8" name="Shape 38"/>
          <p:cNvSpPr txBox="1"/>
          <p:nvPr>
            <p:ph idx="1" type="body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0.jpg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3.jpg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8.jpg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6.png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Relationship Id="rId3" Type="http://schemas.openxmlformats.org/officeDocument/2006/relationships/image" Target="../media/image09.jpg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5.jpg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Relationship Id="rId3" Type="http://schemas.openxmlformats.org/officeDocument/2006/relationships/image" Target="../media/image10.jpg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Relationship Id="rId3" Type="http://schemas.openxmlformats.org/officeDocument/2006/relationships/image" Target="../media/image11.jpg"/></Relationships>
</file>

<file path=ppt/slides/_rels/slide2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Relationship Id="rId3" Type="http://schemas.openxmlformats.org/officeDocument/2006/relationships/image" Target="../media/image16.jpg"/><Relationship Id="rId5" Type="http://schemas.openxmlformats.org/officeDocument/2006/relationships/image" Target="../media/image19.jpg"/></Relationships>
</file>

<file path=ppt/slides/_rels/slide2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8.jpg"/></Relationships>
</file>

<file path=ppt/slides/_rels/slide2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Relationship Id="rId3" Type="http://schemas.openxmlformats.org/officeDocument/2006/relationships/image" Target="../media/image22.jpg"/></Relationships>
</file>

<file path=ppt/slides/_rels/slide2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Relationship Id="rId3" Type="http://schemas.openxmlformats.org/officeDocument/2006/relationships/image" Target="../media/image20.jpg"/></Relationships>
</file>

<file path=ppt/slides/_rels/slide2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g"/><Relationship Id="rId3" Type="http://schemas.openxmlformats.org/officeDocument/2006/relationships/image" Target="../media/image23.jpg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2.jpg"/><Relationship Id="rId3" Type="http://schemas.openxmlformats.org/officeDocument/2006/relationships/image" Target="../media/image13.jp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4.jpg"/><Relationship Id="rId3" Type="http://schemas.openxmlformats.org/officeDocument/2006/relationships/image" Target="../media/image07.jpg"/><Relationship Id="rId5" Type="http://schemas.openxmlformats.org/officeDocument/2006/relationships/image" Target="../media/image01.jp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Hitler and the Nazis</a:t>
            </a:r>
          </a:p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95375" y="62425"/>
            <a:ext cx="4939300" cy="5081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x="393375" y="937950"/>
            <a:ext cx="8229600" cy="3962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1. Men are not created equal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2. Jews, the most inferior race, are the true destroyers of culture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3. Slavs, blacks, and Mediterranean people only rank just above Jews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4. German master race will take as much land as it needs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5.Democracy and majority rule are stupid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6.Propaganda, a system to spread political ideas, must be used to gain support of the ingorant masses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7. Force and fear are the only means to keep the masses under control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8. Give the people one enemy to hate and blame for all their troubles</a:t>
            </a:r>
          </a:p>
          <a:p>
            <a:pPr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9.Thou shalt have no other God but Germany!</a:t>
            </a:r>
          </a:p>
        </p:txBody>
      </p:sp>
      <p:sp>
        <p:nvSpPr>
          <p:cNvPr id="109" name="Shape 109"/>
          <p:cNvSpPr txBox="1"/>
          <p:nvPr>
            <p:ph type="title"/>
          </p:nvPr>
        </p:nvSpPr>
        <p:spPr>
          <a:xfrm>
            <a:off x="457200" y="129403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Nazi Creed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Shadow state- a secret, substitute Nazi government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Germany divided into 34 districts with Nazi leader- each district broken down so every corner had a Nazi leader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Departments of justice, labor, propaganda, interior, and culture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Nazi party strengthened and some leaders elected to Reichstag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Great Depression sets the stage for the shadow state- 1933 Germany and Hitler to become one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115" name="Shape 115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Nazi Shadow State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064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800">
                <a:solidFill>
                  <a:srgbClr val="000000"/>
                </a:solidFill>
              </a:rPr>
              <a:t>Became president of Reichstag</a:t>
            </a:r>
          </a:p>
          <a:p>
            <a:pPr indent="-4064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800">
                <a:solidFill>
                  <a:srgbClr val="000000"/>
                </a:solidFill>
              </a:rPr>
              <a:t>Created Gestapo- hunted down Nazi opposers</a:t>
            </a:r>
          </a:p>
          <a:p>
            <a:pPr indent="-4064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800">
                <a:solidFill>
                  <a:srgbClr val="000000"/>
                </a:solidFill>
              </a:rPr>
              <a:t>Directed the building of the  first concentration camps</a:t>
            </a:r>
          </a:p>
          <a:p>
            <a:pPr indent="-4064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800">
                <a:solidFill>
                  <a:srgbClr val="000000"/>
                </a:solidFill>
              </a:rPr>
              <a:t>Became head of Luftwaffe, Germain Airforce</a:t>
            </a:r>
          </a:p>
          <a:p>
            <a:pPr indent="-4064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800">
                <a:solidFill>
                  <a:srgbClr val="000000"/>
                </a:solidFill>
              </a:rPr>
              <a:t>“ I have no conscience, my conscience is Adolf Hitler”</a:t>
            </a:r>
          </a:p>
        </p:txBody>
      </p:sp>
      <p:sp>
        <p:nvSpPr>
          <p:cNvPr id="121" name="Shape 121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Hermann Goering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9850" y="53575"/>
            <a:ext cx="4594699" cy="495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Hitler’s 4th in command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Suffered from hallucinations and amnesia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Worshipped Hitler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Flew to England during Battle of Britain 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to convince Churchill to join to Germans 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against the Russians-shot down and </a:t>
            </a:r>
          </a:p>
          <a:p>
            <a:pPr indent="457200" lv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taken prisoner</a:t>
            </a:r>
          </a:p>
        </p:txBody>
      </p:sp>
      <p:sp>
        <p:nvSpPr>
          <p:cNvPr id="134" name="Shape 134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Rudolf Hess</a:t>
            </a:r>
          </a:p>
        </p:txBody>
      </p:sp>
      <p:pic>
        <p:nvPicPr>
          <p:cNvPr id="135" name="Shape 1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24000" y="2086800"/>
            <a:ext cx="2520000" cy="305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Hitler’s propaganda chief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Made sure Germans only read 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books approved or written by Nazis- 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all other books were burned!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May 1933- had open book burnings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Poisoned his children and committed 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suicide after Hitler’s death</a:t>
            </a:r>
          </a:p>
        </p:txBody>
      </p:sp>
      <p:sp>
        <p:nvSpPr>
          <p:cNvPr id="141" name="Shape 141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Josef Goebbels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3737" y="187012"/>
            <a:ext cx="8056524" cy="4769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55" name="Shape 1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575" y="127620"/>
            <a:ext cx="4381747" cy="4746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Shape 1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37174" y="189775"/>
            <a:ext cx="3982075" cy="476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Hitler looked up to this man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Man behind “scientific evidence” that Germans were a superior race and Jews were subhuman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Protocols of the Elders- brought this to Hitler and had it redistributed for the masses</a:t>
            </a:r>
          </a:p>
          <a:p>
            <a:pPr indent="-3810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Convinced Hitler that the “same Jewish instigators of the Russia Bolshevik Revolution of 1917 were at work in Germany</a:t>
            </a:r>
          </a:p>
        </p:txBody>
      </p:sp>
      <p:sp>
        <p:nvSpPr>
          <p:cNvPr id="162" name="Shape 162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Alfred Rosengerg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03100" y="1901700"/>
            <a:ext cx="2851575" cy="1557075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Shape 48"/>
          <p:cNvSpPr txBox="1"/>
          <p:nvPr>
            <p:ph idx="1" type="body"/>
          </p:nvPr>
        </p:nvSpPr>
        <p:spPr>
          <a:xfrm>
            <a:off x="457200" y="1200167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Becomes the Der Fuehrer “the leader” of German Worker’s Party</a:t>
            </a:r>
          </a:p>
          <a:p>
            <a:pPr indent="-3556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Changes name to National Socialist German Worker’s Party-Nazi party</a:t>
            </a:r>
          </a:p>
          <a:p>
            <a:pPr indent="-3556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Motto: “Germany Awake! Perish Jewry”</a:t>
            </a:r>
          </a:p>
          <a:p>
            <a:pPr indent="-3556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Publishes and distributes Nazi newspaper</a:t>
            </a:r>
          </a:p>
          <a:p>
            <a:pPr indent="-3556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Swastika- Stood for Aryan or Nordic (German) race</a:t>
            </a:r>
          </a:p>
          <a:p>
            <a:pPr indent="-3556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000000"/>
                </a:solidFill>
              </a:rPr>
              <a:t>White- represents nationalistic idea for a Greater Germany</a:t>
            </a:r>
          </a:p>
          <a:p>
            <a:pPr indent="-3556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000000"/>
                </a:solidFill>
              </a:rPr>
              <a:t>Red - Nazi idea of all Germans living together</a:t>
            </a:r>
          </a:p>
          <a:p>
            <a:pPr indent="-355600" lvl="1" marL="91440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000000"/>
                </a:solidFill>
              </a:rPr>
              <a:t>Titled on its side- Represent party movement to make Germany Jew-free and of conquering the world</a:t>
            </a:r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Organizer of the Nazi Party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69" name="Shape 1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873" y="146144"/>
            <a:ext cx="3599175" cy="4677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Shape 1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71400" y="76575"/>
            <a:ext cx="4275625" cy="4944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Chief of the SS-Most feared and dreaded Nazi of them all!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Man in charge of slaughtering the Jews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In command of extermination and concentration camps- personally checked the functioning of gas chambers and watched executions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Ordered doctors to perform human experiments on prisoners</a:t>
            </a:r>
          </a:p>
          <a:p>
            <a:pPr indent="-3810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Felt Jews were animals!</a:t>
            </a:r>
          </a:p>
        </p:txBody>
      </p:sp>
      <p:sp>
        <p:nvSpPr>
          <p:cNvPr id="176" name="Shape 176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Heinrich Himmler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" name="Shape 182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83" name="Shape 1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124" y="205975"/>
            <a:ext cx="3190850" cy="4490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1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01450" y="336200"/>
            <a:ext cx="5619225" cy="4360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idx="1" type="body"/>
          </p:nvPr>
        </p:nvSpPr>
        <p:spPr>
          <a:xfrm>
            <a:off x="457200" y="669925"/>
            <a:ext cx="8229600" cy="4371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Hand-picked SA members to be bodyguards of top Nazis</a:t>
            </a:r>
          </a:p>
          <a:p>
            <a:pPr indent="-3556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Schutzstaffel-”Protective Guard-Black Shirts-Hitler’s Butchers</a:t>
            </a:r>
          </a:p>
          <a:p>
            <a:pPr indent="-3556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Were to help rule the masses and were to be parents of the “pure-blooded” master race of super-people</a:t>
            </a:r>
          </a:p>
          <a:p>
            <a:pPr indent="-3556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All walks of life joined the SS</a:t>
            </a:r>
          </a:p>
          <a:p>
            <a:pPr indent="-3556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To get in had to provide family tree back to 1750- pure German</a:t>
            </a:r>
          </a:p>
          <a:p>
            <a:pPr indent="-3556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000000"/>
                </a:solidFill>
              </a:rPr>
              <a:t>No history of hereditary diseases</a:t>
            </a:r>
          </a:p>
          <a:p>
            <a:pPr indent="-3556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000000"/>
                </a:solidFill>
              </a:rPr>
              <a:t>Tall, blonde, blue-eyed and athletic</a:t>
            </a:r>
          </a:p>
          <a:p>
            <a:pPr indent="-3556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Made an oath to kill all enemies of the Fuehrer </a:t>
            </a:r>
          </a:p>
          <a:p>
            <a:pPr indent="-3556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No law, judge or court could punish an SS member</a:t>
            </a:r>
          </a:p>
          <a:p>
            <a:pPr indent="-3556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Received special training- were convinced they were the superior race and ate food that was suitable for their pure blood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190" name="Shape 190"/>
          <p:cNvSpPr txBox="1"/>
          <p:nvPr>
            <p:ph type="title"/>
          </p:nvPr>
        </p:nvSpPr>
        <p:spPr>
          <a:xfrm>
            <a:off x="457200" y="76575"/>
            <a:ext cx="8229600" cy="715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SS- The “Elite Guard”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" name="Shape 196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97" name="Shape 1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26950" y="670527"/>
            <a:ext cx="5656224" cy="37163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Shape 1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2405674"/>
            <a:ext cx="2875339" cy="2737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Shape 19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225" y="0"/>
            <a:ext cx="3104724" cy="2322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x="457200" y="56779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200">
                <a:solidFill>
                  <a:srgbClr val="000000"/>
                </a:solidFill>
              </a:rPr>
              <a:t>Heads of concentration camps were members of the Death’s Head Regiment- skull and crossbones insignia on their uniforms</a:t>
            </a:r>
          </a:p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200">
                <a:solidFill>
                  <a:srgbClr val="000000"/>
                </a:solidFill>
              </a:rPr>
              <a:t>Gestapo- secret state police-spies living in every German neighborhood</a:t>
            </a:r>
          </a:p>
          <a:p>
            <a:pPr indent="-3683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200">
                <a:solidFill>
                  <a:srgbClr val="000000"/>
                </a:solidFill>
              </a:rPr>
              <a:t>Made arrest- searched homes without warrants, dragged people off to prison camps</a:t>
            </a:r>
          </a:p>
        </p:txBody>
      </p:sp>
      <p:sp>
        <p:nvSpPr>
          <p:cNvPr id="205" name="Shape 205"/>
          <p:cNvSpPr txBox="1"/>
          <p:nvPr>
            <p:ph type="title"/>
          </p:nvPr>
        </p:nvSpPr>
        <p:spPr>
          <a:xfrm>
            <a:off x="457200" y="0"/>
            <a:ext cx="8229600" cy="689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Divisions of the SS</a:t>
            </a:r>
          </a:p>
        </p:txBody>
      </p:sp>
      <p:pic>
        <p:nvPicPr>
          <p:cNvPr id="206" name="Shape 2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90475" y="3063125"/>
            <a:ext cx="4671274" cy="208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Headed by Reinhard Heydrich-3rd in command behind Hitler and Himmler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Collected intelligence information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Handled the organization and extermination of Jews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12" name="Shape 212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SD-Security Police</a:t>
            </a:r>
          </a:p>
        </p:txBody>
      </p:sp>
      <p:pic>
        <p:nvPicPr>
          <p:cNvPr id="213" name="Shape 2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2700" y="2829725"/>
            <a:ext cx="1924050" cy="238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Shape 2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05200" y="2794425"/>
            <a:ext cx="2198124" cy="226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Killings squads that move about, especially in Poland and Russia </a:t>
            </a:r>
          </a:p>
          <a:p>
            <a:pPr indent="-3810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Shot over one million Jews- mostly over open grave the Jews had first dug</a:t>
            </a:r>
          </a:p>
        </p:txBody>
      </p:sp>
      <p:sp>
        <p:nvSpPr>
          <p:cNvPr id="220" name="Shape 220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Einsatzgruppen-Political Police</a:t>
            </a:r>
          </a:p>
        </p:txBody>
      </p:sp>
      <p:pic>
        <p:nvPicPr>
          <p:cNvPr id="221" name="Shape 2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425" y="2815450"/>
            <a:ext cx="3749124" cy="2225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Shape 2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56550" y="2815450"/>
            <a:ext cx="4326650" cy="2225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SS military groups during WWII</a:t>
            </a:r>
          </a:p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Hunting units for Jews throughout Europe</a:t>
            </a:r>
          </a:p>
          <a:p>
            <a:pPr indent="-381000" lvl="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Grew over 1 million members as Hitler allowed others that were not pure-blooded Germans</a:t>
            </a:r>
          </a:p>
        </p:txBody>
      </p:sp>
      <p:sp>
        <p:nvSpPr>
          <p:cNvPr id="228" name="Shape 228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Waffen SS</a:t>
            </a:r>
          </a:p>
        </p:txBody>
      </p:sp>
      <p:pic>
        <p:nvPicPr>
          <p:cNvPr id="229" name="Shape 2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150" y="2828400"/>
            <a:ext cx="3102700" cy="231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Shape 2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74799" y="2920975"/>
            <a:ext cx="3904200" cy="2222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" type="body"/>
          </p:nvPr>
        </p:nvSpPr>
        <p:spPr>
          <a:xfrm>
            <a:off x="457200" y="925167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Sturmabteilung (SA)- private army to overthrow German government</a:t>
            </a:r>
          </a:p>
          <a:p>
            <a:pPr indent="-3556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Brownshirts- for wearing brown uniforms with swastika armband</a:t>
            </a:r>
          </a:p>
          <a:p>
            <a:pPr indent="-3556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Two main goals for SA:</a:t>
            </a:r>
          </a:p>
          <a:p>
            <a:pPr indent="-3556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000000"/>
                </a:solidFill>
              </a:rPr>
              <a:t>Create violence in street showing government couldn’t control</a:t>
            </a:r>
          </a:p>
          <a:p>
            <a:pPr indent="-3556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000000"/>
                </a:solidFill>
              </a:rPr>
              <a:t>Destroy all opposing political parties</a:t>
            </a:r>
          </a:p>
          <a:p>
            <a:pPr indent="-3556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Ernest Rohm- Leader of SA- ties to politicians and police to keep men out of jail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Cause violent riots and severely beat opponents</a:t>
            </a:r>
          </a:p>
          <a:p>
            <a:pPr indent="-355600" lvl="0" marL="457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55" name="Shape 55"/>
          <p:cNvSpPr txBox="1"/>
          <p:nvPr>
            <p:ph type="title"/>
          </p:nvPr>
        </p:nvSpPr>
        <p:spPr>
          <a:xfrm>
            <a:off x="457200" y="52803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Storm Troopers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2575" y="685925"/>
            <a:ext cx="2771420" cy="4188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61300" y="685925"/>
            <a:ext cx="5800449" cy="4188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000"/>
              <a:t>Couldn’t pay war debt to France-sent troops took over a factory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000"/>
              <a:t>Factories shut down one after another-causes hyperinflation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000"/>
              <a:t>Frustrated workers became interested in Nazi party- 56,000 members 1923</a:t>
            </a:r>
          </a:p>
          <a:p>
            <a:pPr indent="-4191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000"/>
              <a:t>Jews start to be beaten in the streets</a:t>
            </a:r>
          </a:p>
        </p:txBody>
      </p:sp>
      <p:sp>
        <p:nvSpPr>
          <p:cNvPr id="69" name="Shape 69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Germany’s Troubled Economy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5"/>
            <a:ext cx="3057825" cy="3071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03150" y="-37753"/>
            <a:ext cx="3508750" cy="3630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72225" y="921550"/>
            <a:ext cx="2730925" cy="415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75659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Late 1923-Hitler wants to take Munich by coup d’etat then federal seats in Berlin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November 8, 1923- 600 SA with Enrich von Ludendorff surround a beer hall where 3000 residents and top political leader meet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Begin victory parades but police and army end it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Hitler and others arrested for treason</a:t>
            </a:r>
          </a:p>
          <a:p>
            <a:pPr indent="-3810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The Beer Hall Putsch showed Germany was not ready for Hitler</a:t>
            </a:r>
          </a:p>
        </p:txBody>
      </p:sp>
      <p:sp>
        <p:nvSpPr>
          <p:cNvPr id="84" name="Shape 84"/>
          <p:cNvSpPr txBox="1"/>
          <p:nvPr>
            <p:ph type="title"/>
          </p:nvPr>
        </p:nvSpPr>
        <p:spPr>
          <a:xfrm>
            <a:off x="457200" y="-87571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Beer Hall Putsch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457200" y="989000"/>
            <a:ext cx="8229600" cy="3822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000">
                <a:solidFill>
                  <a:srgbClr val="000000"/>
                </a:solidFill>
              </a:rPr>
              <a:t>Convinces judge and jury he wants to make Germany better- Gets 5 years instead of death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000">
                <a:solidFill>
                  <a:srgbClr val="000000"/>
                </a:solidFill>
              </a:rPr>
              <a:t>Realizes in prison Nazis will have to get elected to Reichstag- German house of representative and take over from the inside</a:t>
            </a:r>
          </a:p>
          <a:p>
            <a:pPr indent="-419100" lvl="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>
                <a:solidFill>
                  <a:srgbClr val="000000"/>
                </a:solidFill>
              </a:rPr>
              <a:t>Sentenced 5 years- serves 8 months before released</a:t>
            </a:r>
          </a:p>
        </p:txBody>
      </p:sp>
      <p:sp>
        <p:nvSpPr>
          <p:cNvPr id="90" name="Shape 90"/>
          <p:cNvSpPr txBox="1"/>
          <p:nvPr>
            <p:ph type="title"/>
          </p:nvPr>
        </p:nvSpPr>
        <p:spPr>
          <a:xfrm>
            <a:off x="457200" y="1038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Trial and Prison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318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Writes an autobioagraphy/ Nazi master plan in prison</a:t>
            </a:r>
          </a:p>
          <a:p>
            <a:pPr indent="-4318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Sells poorly at first</a:t>
            </a:r>
          </a:p>
          <a:p>
            <a:pPr indent="-4318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When he comes to power, millions buy it out of fear and duty</a:t>
            </a:r>
          </a:p>
          <a:p>
            <a:pPr indent="-4318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No one actually reads it or his future actions would have been no surprise</a:t>
            </a:r>
          </a:p>
        </p:txBody>
      </p:sp>
      <p:sp>
        <p:nvSpPr>
          <p:cNvPr id="96" name="Shape 96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Mein Kampf-My Struggle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