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72" r:id="rId4"/>
    <p:sldId id="257" r:id="rId5"/>
    <p:sldId id="267" r:id="rId6"/>
    <p:sldId id="258" r:id="rId7"/>
    <p:sldId id="259" r:id="rId8"/>
    <p:sldId id="268" r:id="rId9"/>
    <p:sldId id="260" r:id="rId10"/>
    <p:sldId id="261" r:id="rId11"/>
    <p:sldId id="270" r:id="rId12"/>
    <p:sldId id="262" r:id="rId13"/>
    <p:sldId id="263" r:id="rId14"/>
    <p:sldId id="264" r:id="rId15"/>
    <p:sldId id="271" r:id="rId16"/>
    <p:sldId id="265" r:id="rId17"/>
    <p:sldId id="26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2" d="100"/>
          <a:sy n="72" d="100"/>
        </p:scale>
        <p:origin x="-1440"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5248"/>
            <a:ext cx="7772400" cy="978408"/>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685800" y="3352800"/>
            <a:ext cx="7772400" cy="877824"/>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3/5/15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5082" y="969264"/>
            <a:ext cx="3657600" cy="1161288"/>
          </a:xfrm>
        </p:spPr>
        <p:txBody>
          <a:bodyPr anchor="b">
            <a:noAutofit/>
          </a:bodyPr>
          <a:lstStyle>
            <a:lvl1pPr algn="l">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63388" y="510988"/>
            <a:ext cx="3657600" cy="5553636"/>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99853" y="2130552"/>
            <a:ext cx="3657600" cy="3584448"/>
          </a:xfrm>
        </p:spPr>
        <p:txBody>
          <a:bodyPr vert="horz" lIns="91440" tIns="45720" rIns="91440" bIns="45720" rtlCol="0">
            <a:normAutofit/>
          </a:bodyPr>
          <a:lstStyle>
            <a:lvl1pPr marL="0" indent="0">
              <a:spcBef>
                <a:spcPts val="10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3/5/15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151376"/>
            <a:ext cx="7776882" cy="1014984"/>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1828800" y="457199"/>
            <a:ext cx="5486400" cy="3644153"/>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3/5/15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toryboard">
    <p:spTree>
      <p:nvGrpSpPr>
        <p:cNvPr id="1" name=""/>
        <p:cNvGrpSpPr/>
        <p:nvPr/>
      </p:nvGrpSpPr>
      <p:grpSpPr>
        <a:xfrm>
          <a:off x="0" y="0"/>
          <a:ext cx="0" cy="0"/>
          <a:chOff x="0" y="0"/>
          <a:chExt cx="0" cy="0"/>
        </a:xfrm>
      </p:grpSpPr>
      <p:sp>
        <p:nvSpPr>
          <p:cNvPr id="2" name="Title 1"/>
          <p:cNvSpPr>
            <a:spLocks noGrp="1"/>
          </p:cNvSpPr>
          <p:nvPr>
            <p:ph type="title"/>
          </p:nvPr>
        </p:nvSpPr>
        <p:spPr>
          <a:xfrm>
            <a:off x="685800" y="4155141"/>
            <a:ext cx="7776882" cy="1013011"/>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8580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3/5/15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
        <p:nvSpPr>
          <p:cNvPr id="11" name="Picture Placeholder 2"/>
          <p:cNvSpPr>
            <a:spLocks noGrp="1"/>
          </p:cNvSpPr>
          <p:nvPr>
            <p:ph type="pic" idx="13"/>
          </p:nvPr>
        </p:nvSpPr>
        <p:spPr>
          <a:xfrm>
            <a:off x="68580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6" name="Picture Placeholder 2"/>
          <p:cNvSpPr>
            <a:spLocks noGrp="1"/>
          </p:cNvSpPr>
          <p:nvPr>
            <p:ph type="pic" idx="14"/>
          </p:nvPr>
        </p:nvSpPr>
        <p:spPr>
          <a:xfrm>
            <a:off x="341249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7" name="Picture Placeholder 2"/>
          <p:cNvSpPr>
            <a:spLocks noGrp="1"/>
          </p:cNvSpPr>
          <p:nvPr>
            <p:ph type="pic" idx="15"/>
          </p:nvPr>
        </p:nvSpPr>
        <p:spPr>
          <a:xfrm>
            <a:off x="341249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8" name="Picture Placeholder 2"/>
          <p:cNvSpPr>
            <a:spLocks noGrp="1"/>
          </p:cNvSpPr>
          <p:nvPr>
            <p:ph type="pic" idx="16"/>
          </p:nvPr>
        </p:nvSpPr>
        <p:spPr>
          <a:xfrm>
            <a:off x="613918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9" name="Picture Placeholder 2"/>
          <p:cNvSpPr>
            <a:spLocks noGrp="1"/>
          </p:cNvSpPr>
          <p:nvPr>
            <p:ph type="pic" idx="17"/>
          </p:nvPr>
        </p:nvSpPr>
        <p:spPr>
          <a:xfrm>
            <a:off x="613918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3/5/15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3400"/>
            <a:ext cx="1600200" cy="55927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533400"/>
            <a:ext cx="6019800" cy="55927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3/5/15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a:xfrm>
            <a:off x="685800" y="1869141"/>
            <a:ext cx="7770813" cy="4257022"/>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3/5/15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67200"/>
            <a:ext cx="7772400" cy="977153"/>
          </a:xfrm>
        </p:spPr>
        <p:txBody>
          <a:bodyPr anchor="b" anchorCtr="0">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685799" y="5257800"/>
            <a:ext cx="7770813" cy="874058"/>
          </a:xfrm>
        </p:spPr>
        <p:txBody>
          <a:bodyPr>
            <a:normAutofit/>
          </a:bodyPr>
          <a:lstStyle>
            <a:lvl1pPr marL="0" indent="0" algn="ctr">
              <a:spcBef>
                <a:spcPts val="300"/>
              </a:spcBef>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3/5/15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
        <p:nvSpPr>
          <p:cNvPr id="8" name="Picture Placeholder 7"/>
          <p:cNvSpPr>
            <a:spLocks noGrp="1"/>
          </p:cNvSpPr>
          <p:nvPr>
            <p:ph type="pic" sz="quarter" idx="13"/>
          </p:nvPr>
        </p:nvSpPr>
        <p:spPr>
          <a:xfrm rot="21540000">
            <a:off x="2056196" y="424650"/>
            <a:ext cx="5031609" cy="337580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a:buFont typeface="Arial" pitchFamily="34" charset="0"/>
              <a:buNone/>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0813" cy="1743075"/>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685800" y="2756647"/>
            <a:ext cx="7770813" cy="1281953"/>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1A0C47-018D-4460-B945-BFF7981B6CA6}" type="datetimeFigureOut">
              <a:rPr lang="en-US" smtClean="0"/>
              <a:t>3/5/15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p>
            <a:r>
              <a:rPr lang="en-US" smtClean="0"/>
              <a:t>Click to edit Master title style</a:t>
            </a:r>
            <a:endParaRPr/>
          </a:p>
        </p:txBody>
      </p:sp>
      <p:sp>
        <p:nvSpPr>
          <p:cNvPr id="3" name="Content Placeholder 2"/>
          <p:cNvSpPr>
            <a:spLocks noGrp="1"/>
          </p:cNvSpPr>
          <p:nvPr>
            <p:ph sz="half" idx="1"/>
          </p:nvPr>
        </p:nvSpPr>
        <p:spPr>
          <a:xfrm>
            <a:off x="685800" y="1760538"/>
            <a:ext cx="3611880" cy="4365625"/>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44733" y="1760538"/>
            <a:ext cx="3611880" cy="4365625"/>
          </a:xfrm>
        </p:spPr>
        <p:txBody>
          <a:bodyPr>
            <a:normAutofit/>
          </a:bodyPr>
          <a:lstStyle>
            <a:lvl1pPr>
              <a:defRPr sz="2200"/>
            </a:lvl1pPr>
            <a:lvl2pPr>
              <a:defRPr sz="2000"/>
            </a:lvl2pPr>
            <a:lvl3pPr>
              <a:defRPr sz="2000"/>
            </a:lvl3pPr>
            <a:lvl4pPr>
              <a:defRPr sz="2000"/>
            </a:lvl4pPr>
            <a:lvl5pPr>
              <a:defRPr sz="20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51A0C47-018D-4460-B945-BFF7981B6CA6}" type="datetimeFigureOut">
              <a:rPr lang="en-US" smtClean="0"/>
              <a:t>3/5/15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45526"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45526"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51A0C47-018D-4460-B945-BFF7981B6CA6}" type="datetimeFigureOut">
              <a:rPr lang="en-US" smtClean="0"/>
              <a:t>3/5/15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1F5A0A-F6FC-4FFD-9B49-0DA8697211D9}" type="slidenum">
              <a:rPr lang="en-US" smtClean="0"/>
              <a:t>‹#›</a:t>
            </a:fld>
            <a:endParaRPr lang="en-US"/>
          </a:p>
        </p:txBody>
      </p:sp>
      <p:cxnSp>
        <p:nvCxnSpPr>
          <p:cNvPr id="11" name="Straight Connector 10"/>
          <p:cNvCxnSpPr/>
          <p:nvPr/>
        </p:nvCxnSpPr>
        <p:spPr>
          <a:xfrm>
            <a:off x="786205"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936966"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51A0C47-018D-4460-B945-BFF7981B6CA6}" type="datetimeFigureOut">
              <a:rPr lang="en-US" smtClean="0"/>
              <a:t>3/5/15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1A0C47-018D-4460-B945-BFF7981B6CA6}" type="datetimeFigureOut">
              <a:rPr lang="en-US" smtClean="0"/>
              <a:t>3/5/15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5" y="971550"/>
            <a:ext cx="3657600" cy="1162050"/>
          </a:xfrm>
        </p:spPr>
        <p:txBody>
          <a:bodyPr anchor="b">
            <a:noAutofit/>
          </a:bodyPr>
          <a:lstStyle>
            <a:lvl1pPr algn="l">
              <a:defRPr sz="3600" b="0"/>
            </a:lvl1pPr>
          </a:lstStyle>
          <a:p>
            <a:r>
              <a:rPr lang="en-US" smtClean="0"/>
              <a:t>Click to edit Master title style</a:t>
            </a:r>
            <a:endParaRPr/>
          </a:p>
        </p:txBody>
      </p:sp>
      <p:sp>
        <p:nvSpPr>
          <p:cNvPr id="3" name="Content Placeholder 2"/>
          <p:cNvSpPr>
            <a:spLocks noGrp="1"/>
          </p:cNvSpPr>
          <p:nvPr>
            <p:ph idx="1"/>
          </p:nvPr>
        </p:nvSpPr>
        <p:spPr>
          <a:xfrm>
            <a:off x="4800600" y="457200"/>
            <a:ext cx="3657600" cy="56689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658905" y="2133601"/>
            <a:ext cx="3657600" cy="3581400"/>
          </a:xfrm>
        </p:spPr>
        <p:txBody>
          <a:bodyPr>
            <a:normAutofit/>
          </a:bodyPr>
          <a:lstStyle>
            <a:lvl1pPr marL="0" indent="0">
              <a:spcBef>
                <a:spcPts val="10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3/5/15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121023"/>
            <a:ext cx="7770813" cy="1429871"/>
          </a:xfrm>
          <a:prstGeom prst="rect">
            <a:avLst/>
          </a:prstGeom>
        </p:spPr>
        <p:txBody>
          <a:bodyPr vert="horz" lIns="91440" tIns="45720" rIns="91440" bIns="45720" rtlCol="0" anchor="ctr" anchorCtr="0">
            <a:normAutofit/>
          </a:bodyPr>
          <a:lstStyle/>
          <a:p>
            <a:r>
              <a:rPr lang="en-US" smtClean="0"/>
              <a:t>Click to edit Master title style</a:t>
            </a:r>
            <a:endParaRPr/>
          </a:p>
        </p:txBody>
      </p:sp>
      <p:sp>
        <p:nvSpPr>
          <p:cNvPr id="3" name="Text Placeholder 2"/>
          <p:cNvSpPr>
            <a:spLocks noGrp="1"/>
          </p:cNvSpPr>
          <p:nvPr>
            <p:ph type="body" idx="1"/>
          </p:nvPr>
        </p:nvSpPr>
        <p:spPr>
          <a:xfrm>
            <a:off x="685800" y="1752600"/>
            <a:ext cx="7770813"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20435" y="6356350"/>
            <a:ext cx="2133600" cy="365125"/>
          </a:xfrm>
          <a:prstGeom prst="rect">
            <a:avLst/>
          </a:prstGeom>
        </p:spPr>
        <p:txBody>
          <a:bodyPr vert="horz" lIns="91440" tIns="45720" rIns="91440" bIns="45720" rtlCol="0" anchor="ctr"/>
          <a:lstStyle>
            <a:lvl1pPr algn="r">
              <a:defRPr sz="1200">
                <a:solidFill>
                  <a:schemeClr val="tx1">
                    <a:tint val="75000"/>
                  </a:schemeClr>
                </a:solidFill>
                <a:effectLst>
                  <a:outerShdw blurRad="50800" dist="38100" dir="5400000" sx="101000" sy="101000" algn="t" rotWithShape="0">
                    <a:prstClr val="black">
                      <a:alpha val="40000"/>
                    </a:prstClr>
                  </a:outerShdw>
                </a:effectLst>
              </a:defRPr>
            </a:lvl1pPr>
          </a:lstStyle>
          <a:p>
            <a:fld id="{651A0C47-018D-4460-B945-BFF7981B6CA6}" type="datetimeFigureOut">
              <a:rPr lang="en-US" smtClean="0"/>
              <a:t>3/5/15</a:t>
            </a:fld>
            <a:endParaRPr lang="en-US"/>
          </a:p>
        </p:txBody>
      </p:sp>
      <p:sp>
        <p:nvSpPr>
          <p:cNvPr id="5" name="Footer Placeholder 4"/>
          <p:cNvSpPr>
            <a:spLocks noGrp="1"/>
          </p:cNvSpPr>
          <p:nvPr>
            <p:ph type="ftr" sz="quarter" idx="3"/>
          </p:nvPr>
        </p:nvSpPr>
        <p:spPr>
          <a:xfrm>
            <a:off x="354105" y="6356350"/>
            <a:ext cx="2895600" cy="365125"/>
          </a:xfrm>
          <a:prstGeom prst="rect">
            <a:avLst/>
          </a:prstGeom>
        </p:spPr>
        <p:txBody>
          <a:bodyPr vert="horz" lIns="91440" tIns="45720" rIns="91440" bIns="45720" rtlCol="0" anchor="ctr"/>
          <a:lstStyle>
            <a:lvl1pPr algn="l">
              <a:defRPr sz="1200">
                <a:solidFill>
                  <a:schemeClr val="tx1">
                    <a:tint val="75000"/>
                  </a:schemeClr>
                </a:solidFill>
                <a:effectLst>
                  <a:outerShdw blurRad="50800" dist="38100" dir="5400000" sx="101000" sy="101000" algn="t" rotWithShape="0">
                    <a:prstClr val="black">
                      <a:alpha val="40000"/>
                    </a:prstClr>
                  </a:outerShdw>
                </a:effectLst>
              </a:defRPr>
            </a:lvl1pPr>
          </a:lstStyle>
          <a:p>
            <a:endParaRPr lang="en-US"/>
          </a:p>
        </p:txBody>
      </p:sp>
      <p:sp>
        <p:nvSpPr>
          <p:cNvPr id="6" name="Slide Number Placeholder 5"/>
          <p:cNvSpPr>
            <a:spLocks noGrp="1"/>
          </p:cNvSpPr>
          <p:nvPr>
            <p:ph type="sldNum" sz="quarter" idx="4"/>
          </p:nvPr>
        </p:nvSpPr>
        <p:spPr>
          <a:xfrm>
            <a:off x="4229100" y="6356350"/>
            <a:ext cx="685800" cy="365125"/>
          </a:xfrm>
          <a:prstGeom prst="rect">
            <a:avLst/>
          </a:prstGeom>
        </p:spPr>
        <p:txBody>
          <a:bodyPr vert="horz" lIns="91440" tIns="45720" rIns="91440" bIns="45720" rtlCol="0" anchor="ctr"/>
          <a:lstStyle>
            <a:lvl1pPr algn="ctr">
              <a:defRPr sz="1200">
                <a:solidFill>
                  <a:schemeClr val="tx1">
                    <a:tint val="75000"/>
                  </a:schemeClr>
                </a:solidFill>
                <a:effectLst>
                  <a:outerShdw blurRad="50800" dist="38100" dir="5400000" sx="101000" sy="101000" algn="t" rotWithShape="0">
                    <a:prstClr val="black">
                      <a:alpha val="40000"/>
                    </a:prstClr>
                  </a:outerShdw>
                </a:effectLst>
              </a:defRPr>
            </a:lvl1pPr>
          </a:lstStyle>
          <a:p>
            <a:fld id="{9C1F5A0A-F6FC-4FFD-9B49-0DA8697211D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ts val="2000"/>
        </a:spcBef>
        <a:buFontTx/>
        <a:buBlip>
          <a:blip r:embed="rId16"/>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16"/>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16"/>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Wright Ghetto Experience</a:t>
            </a:r>
            <a:endParaRPr lang="en-US" dirty="0"/>
          </a:p>
        </p:txBody>
      </p:sp>
      <p:sp>
        <p:nvSpPr>
          <p:cNvPr id="3" name="Subtitle 2"/>
          <p:cNvSpPr>
            <a:spLocks noGrp="1"/>
          </p:cNvSpPr>
          <p:nvPr>
            <p:ph type="subTitle" idx="1"/>
          </p:nvPr>
        </p:nvSpPr>
        <p:spPr/>
        <p:txBody>
          <a:bodyPr/>
          <a:lstStyle/>
          <a:p>
            <a:r>
              <a:rPr lang="en-US" dirty="0" smtClean="0"/>
              <a:t>Mr. </a:t>
            </a:r>
            <a:r>
              <a:rPr lang="en-US" dirty="0" err="1" smtClean="0"/>
              <a:t>Jobb</a:t>
            </a:r>
            <a:r>
              <a:rPr lang="en-US" dirty="0" smtClean="0"/>
              <a:t>, 2015</a:t>
            </a:r>
            <a:endParaRPr lang="en-US" dirty="0"/>
          </a:p>
        </p:txBody>
      </p:sp>
    </p:spTree>
    <p:extLst>
      <p:ext uri="{BB962C8B-B14F-4D97-AF65-F5344CB8AC3E}">
        <p14:creationId xmlns:p14="http://schemas.microsoft.com/office/powerpoint/2010/main" val="2377629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Smuggler Enters the Ghetto! </a:t>
            </a:r>
            <a:endParaRPr lang="en-US" dirty="0"/>
          </a:p>
        </p:txBody>
      </p:sp>
      <p:sp>
        <p:nvSpPr>
          <p:cNvPr id="3" name="Content Placeholder 2"/>
          <p:cNvSpPr>
            <a:spLocks noGrp="1"/>
          </p:cNvSpPr>
          <p:nvPr>
            <p:ph idx="1"/>
          </p:nvPr>
        </p:nvSpPr>
        <p:spPr>
          <a:xfrm>
            <a:off x="685800" y="1869141"/>
            <a:ext cx="7770813" cy="4257022"/>
          </a:xfrm>
        </p:spPr>
        <p:txBody>
          <a:bodyPr/>
          <a:lstStyle/>
          <a:p>
            <a:r>
              <a:rPr lang="en-US" dirty="0" smtClean="0"/>
              <a:t>Smuggled Sharpened Pencils – 6 </a:t>
            </a:r>
            <a:r>
              <a:rPr lang="en-US" dirty="0"/>
              <a:t>M&amp;M’s </a:t>
            </a:r>
            <a:endParaRPr lang="en-US" dirty="0" smtClean="0"/>
          </a:p>
          <a:p>
            <a:r>
              <a:rPr lang="en-US" dirty="0" smtClean="0"/>
              <a:t>Smuggled Unsharpened Pencils – 5 </a:t>
            </a:r>
            <a:r>
              <a:rPr lang="en-US" dirty="0"/>
              <a:t>M&amp;M’s </a:t>
            </a:r>
            <a:endParaRPr lang="en-US" dirty="0" smtClean="0"/>
          </a:p>
          <a:p>
            <a:r>
              <a:rPr lang="en-US" dirty="0" smtClean="0"/>
              <a:t>Smuggled Nice Pens – 8 </a:t>
            </a:r>
            <a:r>
              <a:rPr lang="en-US" dirty="0"/>
              <a:t>M&amp;M’s </a:t>
            </a:r>
            <a:endParaRPr lang="en-US" dirty="0" smtClean="0"/>
          </a:p>
          <a:p>
            <a:r>
              <a:rPr lang="en-US" dirty="0" smtClean="0"/>
              <a:t>Smuggled Average Pens – 7 </a:t>
            </a:r>
            <a:r>
              <a:rPr lang="en-US" dirty="0"/>
              <a:t>M&amp;M’s </a:t>
            </a:r>
            <a:endParaRPr lang="en-US" dirty="0" smtClean="0"/>
          </a:p>
          <a:p>
            <a:r>
              <a:rPr lang="en-US" dirty="0" smtClean="0"/>
              <a:t>Use of Pencil Sharpener – 1 </a:t>
            </a:r>
            <a:r>
              <a:rPr lang="en-US" dirty="0"/>
              <a:t>M&amp;M’s </a:t>
            </a:r>
            <a:endParaRPr lang="en-US" dirty="0" smtClean="0"/>
          </a:p>
          <a:p>
            <a:pPr marL="0" indent="0">
              <a:buNone/>
            </a:pPr>
            <a:endParaRPr lang="en-US" dirty="0" smtClean="0"/>
          </a:p>
        </p:txBody>
      </p:sp>
    </p:spTree>
    <p:extLst>
      <p:ext uri="{BB962C8B-B14F-4D97-AF65-F5344CB8AC3E}">
        <p14:creationId xmlns:p14="http://schemas.microsoft.com/office/powerpoint/2010/main" val="4029224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121023"/>
            <a:ext cx="7770813" cy="1429871"/>
          </a:xfrm>
          <a:prstGeom prst="rect">
            <a:avLst/>
          </a:prstGeom>
        </p:spPr>
        <p:txBody>
          <a:bodyPr>
            <a:normAutofit fontScale="97500" lnSpcReduction="10000"/>
          </a:bodyPr>
          <a:lstStyle>
            <a:lvl1pPr algn="ctr" defTabSz="914400" rtl="0" eaLnBrk="1" latinLnBrk="0" hangingPunct="1">
              <a:spcBef>
                <a:spcPct val="0"/>
              </a:spcBef>
              <a:buNone/>
              <a:defRPr sz="48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Supplies from the government arrive and are handed out</a:t>
            </a:r>
            <a:endParaRPr lang="en-US" dirty="0"/>
          </a:p>
        </p:txBody>
      </p:sp>
      <p:sp>
        <p:nvSpPr>
          <p:cNvPr id="5" name="Content Placeholder 2"/>
          <p:cNvSpPr txBox="1">
            <a:spLocks/>
          </p:cNvSpPr>
          <p:nvPr/>
        </p:nvSpPr>
        <p:spPr>
          <a:xfrm>
            <a:off x="685800" y="1869141"/>
            <a:ext cx="7770813" cy="4257022"/>
          </a:xfrm>
          <a:prstGeom prst="rect">
            <a:avLst/>
          </a:prstGeom>
        </p:spPr>
        <p:txBody>
          <a:bodyPr/>
          <a:lstStyle>
            <a:lvl1pPr marL="342900" indent="-342900" algn="l" defTabSz="914400" rtl="0" eaLnBrk="1" latinLnBrk="0" hangingPunct="1">
              <a:spcBef>
                <a:spcPts val="2000"/>
              </a:spcBef>
              <a:buFontTx/>
              <a:buBlip>
                <a:blip r:embed="rId2"/>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2"/>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2"/>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2"/>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2"/>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2"/>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2"/>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2"/>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2"/>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a:lstStyle>
          <a:p>
            <a:r>
              <a:rPr lang="en-US" dirty="0" smtClean="0"/>
              <a:t>All students residing in the Wright Ghetto receive 2 </a:t>
            </a:r>
            <a:r>
              <a:rPr lang="en-US" dirty="0"/>
              <a:t>M&amp;M’s </a:t>
            </a:r>
          </a:p>
        </p:txBody>
      </p:sp>
    </p:spTree>
    <p:extLst>
      <p:ext uri="{BB962C8B-B14F-4D97-AF65-F5344CB8AC3E}">
        <p14:creationId xmlns:p14="http://schemas.microsoft.com/office/powerpoint/2010/main" val="2784921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 need something to write on</a:t>
            </a:r>
            <a:endParaRPr lang="en-US" dirty="0"/>
          </a:p>
        </p:txBody>
      </p:sp>
      <p:sp>
        <p:nvSpPr>
          <p:cNvPr id="4" name="Content Placeholder 2"/>
          <p:cNvSpPr>
            <a:spLocks noGrp="1"/>
          </p:cNvSpPr>
          <p:nvPr>
            <p:ph idx="1"/>
          </p:nvPr>
        </p:nvSpPr>
        <p:spPr/>
        <p:txBody>
          <a:bodyPr/>
          <a:lstStyle/>
          <a:p>
            <a:pPr marL="0" indent="0">
              <a:buNone/>
            </a:pPr>
            <a:r>
              <a:rPr lang="en-US" dirty="0" smtClean="0"/>
              <a:t>There is a shortage of paper in the Wright Ghetto. Unfortunately no paper could be located for any price. </a:t>
            </a:r>
          </a:p>
          <a:p>
            <a:endParaRPr lang="en-US" dirty="0"/>
          </a:p>
          <a:p>
            <a:pPr marL="0" indent="0">
              <a:buNone/>
            </a:pPr>
            <a:r>
              <a:rPr lang="en-US" dirty="0" smtClean="0"/>
              <a:t>We apologize for any inconvenience. </a:t>
            </a:r>
            <a:endParaRPr lang="en-US" dirty="0"/>
          </a:p>
        </p:txBody>
      </p:sp>
    </p:spTree>
    <p:extLst>
      <p:ext uri="{BB962C8B-B14F-4D97-AF65-F5344CB8AC3E}">
        <p14:creationId xmlns:p14="http://schemas.microsoft.com/office/powerpoint/2010/main" val="2619144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Smuggler Enters the Ghetto!</a:t>
            </a:r>
            <a:endParaRPr lang="en-US" dirty="0"/>
          </a:p>
        </p:txBody>
      </p:sp>
      <p:sp>
        <p:nvSpPr>
          <p:cNvPr id="3" name="Content Placeholder 2"/>
          <p:cNvSpPr>
            <a:spLocks noGrp="1"/>
          </p:cNvSpPr>
          <p:nvPr>
            <p:ph idx="1"/>
          </p:nvPr>
        </p:nvSpPr>
        <p:spPr/>
        <p:txBody>
          <a:bodyPr/>
          <a:lstStyle/>
          <a:p>
            <a:r>
              <a:rPr lang="en-US" dirty="0" smtClean="0"/>
              <a:t>Smuggled Unlined </a:t>
            </a:r>
            <a:r>
              <a:rPr lang="en-US" dirty="0"/>
              <a:t>Paper – </a:t>
            </a:r>
            <a:r>
              <a:rPr lang="en-US" dirty="0" smtClean="0"/>
              <a:t>4 </a:t>
            </a:r>
            <a:r>
              <a:rPr lang="en-US" dirty="0"/>
              <a:t>M&amp;M’s </a:t>
            </a:r>
          </a:p>
          <a:p>
            <a:r>
              <a:rPr lang="en-US" dirty="0" smtClean="0"/>
              <a:t>Smuggled Lined </a:t>
            </a:r>
            <a:r>
              <a:rPr lang="en-US" dirty="0"/>
              <a:t>Paper – </a:t>
            </a:r>
            <a:r>
              <a:rPr lang="en-US" dirty="0" smtClean="0"/>
              <a:t>5 </a:t>
            </a:r>
            <a:r>
              <a:rPr lang="en-US" dirty="0"/>
              <a:t>M&amp;M’s </a:t>
            </a:r>
          </a:p>
          <a:p>
            <a:r>
              <a:rPr lang="en-US" dirty="0" smtClean="0"/>
              <a:t>Smuggled </a:t>
            </a:r>
            <a:r>
              <a:rPr lang="en-US" dirty="0"/>
              <a:t>Packet for Notes – </a:t>
            </a:r>
            <a:r>
              <a:rPr lang="en-US" dirty="0" smtClean="0"/>
              <a:t>8 </a:t>
            </a:r>
            <a:r>
              <a:rPr lang="en-US" dirty="0"/>
              <a:t>M&amp;M’s </a:t>
            </a:r>
          </a:p>
        </p:txBody>
      </p:sp>
    </p:spTree>
    <p:extLst>
      <p:ext uri="{BB962C8B-B14F-4D97-AF65-F5344CB8AC3E}">
        <p14:creationId xmlns:p14="http://schemas.microsoft.com/office/powerpoint/2010/main" val="3086688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YOU’VE BEEN CAUGHT!</a:t>
            </a:r>
            <a:endParaRPr lang="en-US" dirty="0"/>
          </a:p>
        </p:txBody>
      </p:sp>
      <p:sp>
        <p:nvSpPr>
          <p:cNvPr id="4" name="Title 1"/>
          <p:cNvSpPr txBox="1">
            <a:spLocks/>
          </p:cNvSpPr>
          <p:nvPr/>
        </p:nvSpPr>
        <p:spPr>
          <a:xfrm>
            <a:off x="685800" y="2513850"/>
            <a:ext cx="7923213" cy="2249263"/>
          </a:xfrm>
          <a:prstGeom prst="rect">
            <a:avLst/>
          </a:prstGeom>
        </p:spPr>
        <p:txBody>
          <a:bodyPr vert="horz" lIns="91440" tIns="45720" rIns="91440" bIns="45720" rtlCol="0" anchor="ctr" anchorCtr="0">
            <a:normAutofit fontScale="70000" lnSpcReduction="20000"/>
          </a:bodyPr>
          <a:lstStyle>
            <a:lvl1pPr algn="ctr" defTabSz="914400" rtl="0" eaLnBrk="1" latinLnBrk="0" hangingPunct="1">
              <a:spcBef>
                <a:spcPct val="0"/>
              </a:spcBef>
              <a:buNone/>
              <a:defRPr sz="48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dirty="0" smtClean="0"/>
              <a:t>You’ve just been caught smuggling goods into the Wright Ghetto. Your goods have been confiscated by the authorities and you must pay 1/3 </a:t>
            </a:r>
            <a:r>
              <a:rPr lang="en-US" dirty="0"/>
              <a:t>M&amp;M’s </a:t>
            </a:r>
          </a:p>
        </p:txBody>
      </p:sp>
    </p:spTree>
    <p:extLst>
      <p:ext uri="{BB962C8B-B14F-4D97-AF65-F5344CB8AC3E}">
        <p14:creationId xmlns:p14="http://schemas.microsoft.com/office/powerpoint/2010/main" val="3541706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121023"/>
            <a:ext cx="7770813" cy="1429871"/>
          </a:xfrm>
          <a:prstGeom prst="rect">
            <a:avLst/>
          </a:prstGeom>
        </p:spPr>
        <p:txBody>
          <a:bodyPr>
            <a:normAutofit fontScale="97500" lnSpcReduction="10000"/>
          </a:bodyPr>
          <a:lstStyle>
            <a:lvl1pPr algn="ctr" defTabSz="914400" rtl="0" eaLnBrk="1" latinLnBrk="0" hangingPunct="1">
              <a:spcBef>
                <a:spcPct val="0"/>
              </a:spcBef>
              <a:buNone/>
              <a:defRPr sz="48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Supplies from the government arrive and are handed out</a:t>
            </a:r>
            <a:endParaRPr lang="en-US" dirty="0"/>
          </a:p>
        </p:txBody>
      </p:sp>
      <p:sp>
        <p:nvSpPr>
          <p:cNvPr id="5" name="Content Placeholder 2"/>
          <p:cNvSpPr txBox="1">
            <a:spLocks/>
          </p:cNvSpPr>
          <p:nvPr/>
        </p:nvSpPr>
        <p:spPr>
          <a:xfrm>
            <a:off x="685800" y="1869141"/>
            <a:ext cx="7770813" cy="4257022"/>
          </a:xfrm>
          <a:prstGeom prst="rect">
            <a:avLst/>
          </a:prstGeom>
        </p:spPr>
        <p:txBody>
          <a:bodyPr/>
          <a:lstStyle>
            <a:lvl1pPr marL="342900" indent="-342900" algn="l" defTabSz="914400" rtl="0" eaLnBrk="1" latinLnBrk="0" hangingPunct="1">
              <a:spcBef>
                <a:spcPts val="2000"/>
              </a:spcBef>
              <a:buFontTx/>
              <a:buBlip>
                <a:blip r:embed="rId2"/>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2"/>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2"/>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2"/>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2"/>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2"/>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2"/>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2"/>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2"/>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a:lstStyle>
          <a:p>
            <a:r>
              <a:rPr lang="en-US" dirty="0" smtClean="0"/>
              <a:t>All students residing in the Wright Ghetto receive 2 </a:t>
            </a:r>
            <a:r>
              <a:rPr lang="en-US" dirty="0"/>
              <a:t>M&amp;M’s </a:t>
            </a:r>
          </a:p>
        </p:txBody>
      </p:sp>
    </p:spTree>
    <p:extLst>
      <p:ext uri="{BB962C8B-B14F-4D97-AF65-F5344CB8AC3E}">
        <p14:creationId xmlns:p14="http://schemas.microsoft.com/office/powerpoint/2010/main" val="2448691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 need something to write on</a:t>
            </a:r>
            <a:endParaRPr lang="en-US" dirty="0"/>
          </a:p>
        </p:txBody>
      </p:sp>
      <p:sp>
        <p:nvSpPr>
          <p:cNvPr id="3" name="Content Placeholder 2"/>
          <p:cNvSpPr>
            <a:spLocks noGrp="1"/>
          </p:cNvSpPr>
          <p:nvPr>
            <p:ph idx="1"/>
          </p:nvPr>
        </p:nvSpPr>
        <p:spPr/>
        <p:txBody>
          <a:bodyPr/>
          <a:lstStyle/>
          <a:p>
            <a:r>
              <a:rPr lang="en-US" dirty="0" smtClean="0"/>
              <a:t>State approved packet of notes – 10 </a:t>
            </a:r>
            <a:r>
              <a:rPr lang="en-US" dirty="0"/>
              <a:t>M&amp;M’s </a:t>
            </a:r>
            <a:endParaRPr lang="en-US" dirty="0" smtClean="0"/>
          </a:p>
          <a:p>
            <a:pPr marL="0" indent="0">
              <a:buNone/>
            </a:pPr>
            <a:endParaRPr lang="en-US" dirty="0" smtClean="0"/>
          </a:p>
        </p:txBody>
      </p:sp>
    </p:spTree>
    <p:extLst>
      <p:ext uri="{BB962C8B-B14F-4D97-AF65-F5344CB8AC3E}">
        <p14:creationId xmlns:p14="http://schemas.microsoft.com/office/powerpoint/2010/main" val="18794600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 need a visa to enter the second part of todays lesson</a:t>
            </a:r>
            <a:endParaRPr lang="en-US" dirty="0"/>
          </a:p>
        </p:txBody>
      </p:sp>
      <p:sp>
        <p:nvSpPr>
          <p:cNvPr id="3" name="Content Placeholder 2"/>
          <p:cNvSpPr>
            <a:spLocks noGrp="1"/>
          </p:cNvSpPr>
          <p:nvPr>
            <p:ph idx="1"/>
          </p:nvPr>
        </p:nvSpPr>
        <p:spPr/>
        <p:txBody>
          <a:bodyPr/>
          <a:lstStyle/>
          <a:p>
            <a:r>
              <a:rPr lang="en-US" dirty="0" smtClean="0"/>
              <a:t>Visa to today’s lecture on the 2</a:t>
            </a:r>
            <a:r>
              <a:rPr lang="en-US" baseline="30000" dirty="0" smtClean="0"/>
              <a:t>nd</a:t>
            </a:r>
            <a:r>
              <a:rPr lang="en-US" dirty="0" smtClean="0"/>
              <a:t> solution – All but 1 of your remaining </a:t>
            </a:r>
            <a:r>
              <a:rPr lang="en-US" dirty="0"/>
              <a:t>M&amp;M’s </a:t>
            </a:r>
            <a:endParaRPr lang="en-US" dirty="0" smtClean="0"/>
          </a:p>
        </p:txBody>
      </p:sp>
    </p:spTree>
    <p:extLst>
      <p:ext uri="{BB962C8B-B14F-4D97-AF65-F5344CB8AC3E}">
        <p14:creationId xmlns:p14="http://schemas.microsoft.com/office/powerpoint/2010/main" val="2771744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Welcome to the Wright Ghetto</a:t>
            </a:r>
            <a:endParaRPr lang="en-US" dirty="0"/>
          </a:p>
        </p:txBody>
      </p:sp>
      <p:sp>
        <p:nvSpPr>
          <p:cNvPr id="3" name="Content Placeholder 2"/>
          <p:cNvSpPr>
            <a:spLocks noGrp="1"/>
          </p:cNvSpPr>
          <p:nvPr>
            <p:ph idx="1"/>
          </p:nvPr>
        </p:nvSpPr>
        <p:spPr/>
        <p:txBody>
          <a:bodyPr/>
          <a:lstStyle/>
          <a:p>
            <a:pPr marL="0" indent="0">
              <a:buNone/>
            </a:pPr>
            <a:r>
              <a:rPr lang="en-US" dirty="0" smtClean="0"/>
              <a:t>You and your classmates have been relocated from our beloved home in Room 15. Our class will now take place in the Wright Ghetto. Unfortunately there was not enough time to collect your belongings before you were relocated. Don’t worry though, Mr. </a:t>
            </a:r>
            <a:r>
              <a:rPr lang="en-US" dirty="0" err="1" smtClean="0"/>
              <a:t>Jobb</a:t>
            </a:r>
            <a:r>
              <a:rPr lang="en-US" dirty="0" smtClean="0"/>
              <a:t> will take good care of any possessions left behind </a:t>
            </a:r>
            <a:r>
              <a:rPr lang="en-US" dirty="0" smtClean="0">
                <a:sym typeface="Wingdings"/>
              </a:rPr>
              <a:t> </a:t>
            </a:r>
          </a:p>
          <a:p>
            <a:pPr marL="0" indent="0">
              <a:buNone/>
            </a:pPr>
            <a:r>
              <a:rPr lang="en-US" dirty="0" smtClean="0">
                <a:sym typeface="Wingdings"/>
              </a:rPr>
              <a:t>Fortunately for you, you have been given an allowance from the state and promised enough to live on. There are also supplies available for you to purchase. Isn’t everything just wonderful in your new home? </a:t>
            </a:r>
            <a:endParaRPr lang="en-US" dirty="0">
              <a:sym typeface="Wingdings"/>
            </a:endParaRPr>
          </a:p>
        </p:txBody>
      </p:sp>
    </p:spTree>
    <p:extLst>
      <p:ext uri="{BB962C8B-B14F-4D97-AF65-F5344CB8AC3E}">
        <p14:creationId xmlns:p14="http://schemas.microsoft.com/office/powerpoint/2010/main" val="2639664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Your resources are required…</a:t>
            </a:r>
            <a:endParaRPr lang="en-US" dirty="0"/>
          </a:p>
        </p:txBody>
      </p:sp>
      <p:sp>
        <p:nvSpPr>
          <p:cNvPr id="3" name="Content Placeholder 2"/>
          <p:cNvSpPr>
            <a:spLocks noGrp="1"/>
          </p:cNvSpPr>
          <p:nvPr>
            <p:ph idx="1"/>
          </p:nvPr>
        </p:nvSpPr>
        <p:spPr/>
        <p:txBody>
          <a:bodyPr/>
          <a:lstStyle/>
          <a:p>
            <a:r>
              <a:rPr lang="en-US" dirty="0" smtClean="0"/>
              <a:t>Your resources are required for the good of the state. In these trying economic times all people must tighten their belts and contribute to the collective effort. </a:t>
            </a:r>
          </a:p>
          <a:p>
            <a:r>
              <a:rPr lang="en-US" dirty="0" smtClean="0"/>
              <a:t>1/3 of your M&amp;M’s are confiscated by the state. </a:t>
            </a:r>
          </a:p>
        </p:txBody>
      </p:sp>
    </p:spTree>
    <p:extLst>
      <p:ext uri="{BB962C8B-B14F-4D97-AF65-F5344CB8AC3E}">
        <p14:creationId xmlns:p14="http://schemas.microsoft.com/office/powerpoint/2010/main" val="3887011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You need a spot at a table</a:t>
            </a:r>
            <a:endParaRPr lang="en-US" dirty="0"/>
          </a:p>
        </p:txBody>
      </p:sp>
      <p:sp>
        <p:nvSpPr>
          <p:cNvPr id="7" name="Content Placeholder 6"/>
          <p:cNvSpPr>
            <a:spLocks noGrp="1"/>
          </p:cNvSpPr>
          <p:nvPr>
            <p:ph idx="1"/>
          </p:nvPr>
        </p:nvSpPr>
        <p:spPr/>
        <p:txBody>
          <a:bodyPr/>
          <a:lstStyle/>
          <a:p>
            <a:r>
              <a:rPr lang="en-US" dirty="0" smtClean="0"/>
              <a:t>Front Row </a:t>
            </a:r>
            <a:r>
              <a:rPr lang="en-US" dirty="0"/>
              <a:t>S</a:t>
            </a:r>
            <a:r>
              <a:rPr lang="en-US" dirty="0" smtClean="0"/>
              <a:t>eats – 8 M&amp;M’s </a:t>
            </a:r>
          </a:p>
          <a:p>
            <a:r>
              <a:rPr lang="en-US" dirty="0" smtClean="0"/>
              <a:t>Middle Row Seats – 7 </a:t>
            </a:r>
            <a:r>
              <a:rPr lang="en-US" dirty="0"/>
              <a:t>M&amp;M’s </a:t>
            </a:r>
            <a:endParaRPr lang="en-US" dirty="0" smtClean="0"/>
          </a:p>
          <a:p>
            <a:r>
              <a:rPr lang="en-US" dirty="0" smtClean="0"/>
              <a:t>Last Row Seats – 6 </a:t>
            </a:r>
            <a:r>
              <a:rPr lang="en-US" dirty="0"/>
              <a:t>M&amp;M’s </a:t>
            </a:r>
            <a:endParaRPr lang="en-US" dirty="0" smtClean="0"/>
          </a:p>
          <a:p>
            <a:pPr marL="0" indent="0">
              <a:buNone/>
            </a:pPr>
            <a:endParaRPr lang="en-US" dirty="0"/>
          </a:p>
        </p:txBody>
      </p:sp>
    </p:spTree>
    <p:extLst>
      <p:ext uri="{BB962C8B-B14F-4D97-AF65-F5344CB8AC3E}">
        <p14:creationId xmlns:p14="http://schemas.microsoft.com/office/powerpoint/2010/main" val="439968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Supplies from the government arrive and are handed out</a:t>
            </a:r>
            <a:endParaRPr lang="en-US" dirty="0"/>
          </a:p>
        </p:txBody>
      </p:sp>
      <p:sp>
        <p:nvSpPr>
          <p:cNvPr id="3" name="Content Placeholder 2"/>
          <p:cNvSpPr>
            <a:spLocks noGrp="1"/>
          </p:cNvSpPr>
          <p:nvPr>
            <p:ph idx="1"/>
          </p:nvPr>
        </p:nvSpPr>
        <p:spPr/>
        <p:txBody>
          <a:bodyPr/>
          <a:lstStyle/>
          <a:p>
            <a:r>
              <a:rPr lang="en-US" dirty="0" smtClean="0"/>
              <a:t>All students residing in the Wright Ghetto receive 5 </a:t>
            </a:r>
            <a:r>
              <a:rPr lang="en-US" dirty="0"/>
              <a:t>M&amp;M’s </a:t>
            </a:r>
          </a:p>
        </p:txBody>
      </p:sp>
    </p:spTree>
    <p:extLst>
      <p:ext uri="{BB962C8B-B14F-4D97-AF65-F5344CB8AC3E}">
        <p14:creationId xmlns:p14="http://schemas.microsoft.com/office/powerpoint/2010/main" val="3203309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need a chair to sit in</a:t>
            </a:r>
            <a:endParaRPr lang="en-US" dirty="0"/>
          </a:p>
        </p:txBody>
      </p:sp>
      <p:sp>
        <p:nvSpPr>
          <p:cNvPr id="3" name="Content Placeholder 2"/>
          <p:cNvSpPr>
            <a:spLocks noGrp="1"/>
          </p:cNvSpPr>
          <p:nvPr>
            <p:ph idx="1"/>
          </p:nvPr>
        </p:nvSpPr>
        <p:spPr/>
        <p:txBody>
          <a:bodyPr/>
          <a:lstStyle/>
          <a:p>
            <a:r>
              <a:rPr lang="en-US" dirty="0" smtClean="0"/>
              <a:t>Wooden Chair – 8 </a:t>
            </a:r>
            <a:r>
              <a:rPr lang="en-US" dirty="0"/>
              <a:t>M&amp;M’s </a:t>
            </a:r>
            <a:endParaRPr lang="en-US" dirty="0" smtClean="0"/>
          </a:p>
          <a:p>
            <a:r>
              <a:rPr lang="en-US" dirty="0" smtClean="0"/>
              <a:t>Metal and Plastic Chair – 7 </a:t>
            </a:r>
            <a:r>
              <a:rPr lang="en-US" dirty="0"/>
              <a:t>M&amp;M’s </a:t>
            </a:r>
            <a:endParaRPr lang="en-US" dirty="0" smtClean="0"/>
          </a:p>
        </p:txBody>
      </p:sp>
    </p:spTree>
    <p:extLst>
      <p:ext uri="{BB962C8B-B14F-4D97-AF65-F5344CB8AC3E}">
        <p14:creationId xmlns:p14="http://schemas.microsoft.com/office/powerpoint/2010/main" val="1384212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Smuggler Enters the Ghetto!</a:t>
            </a:r>
            <a:endParaRPr lang="en-US" dirty="0"/>
          </a:p>
        </p:txBody>
      </p:sp>
      <p:sp>
        <p:nvSpPr>
          <p:cNvPr id="3" name="Content Placeholder 2"/>
          <p:cNvSpPr>
            <a:spLocks noGrp="1"/>
          </p:cNvSpPr>
          <p:nvPr>
            <p:ph idx="1"/>
          </p:nvPr>
        </p:nvSpPr>
        <p:spPr/>
        <p:txBody>
          <a:bodyPr/>
          <a:lstStyle/>
          <a:p>
            <a:r>
              <a:rPr lang="en-US" dirty="0" smtClean="0"/>
              <a:t>Smuggled Metal Chairs – 5 </a:t>
            </a:r>
            <a:r>
              <a:rPr lang="en-US" dirty="0"/>
              <a:t>M&amp;M’s </a:t>
            </a:r>
          </a:p>
        </p:txBody>
      </p:sp>
    </p:spTree>
    <p:extLst>
      <p:ext uri="{BB962C8B-B14F-4D97-AF65-F5344CB8AC3E}">
        <p14:creationId xmlns:p14="http://schemas.microsoft.com/office/powerpoint/2010/main" val="3535682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5800" y="121023"/>
            <a:ext cx="7770813" cy="1429871"/>
          </a:xfrm>
          <a:prstGeom prst="rect">
            <a:avLst/>
          </a:prstGeom>
        </p:spPr>
        <p:txBody>
          <a:bodyPr>
            <a:normAutofit fontScale="97500" lnSpcReduction="10000"/>
          </a:bodyPr>
          <a:lstStyle>
            <a:lvl1pPr algn="ctr" defTabSz="914400" rtl="0" eaLnBrk="1" latinLnBrk="0" hangingPunct="1">
              <a:spcBef>
                <a:spcPct val="0"/>
              </a:spcBef>
              <a:buNone/>
              <a:defRPr sz="48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Supplies from the government arrive and are handed out</a:t>
            </a:r>
            <a:endParaRPr lang="en-US" dirty="0"/>
          </a:p>
        </p:txBody>
      </p:sp>
      <p:sp>
        <p:nvSpPr>
          <p:cNvPr id="7" name="Content Placeholder 2"/>
          <p:cNvSpPr txBox="1">
            <a:spLocks/>
          </p:cNvSpPr>
          <p:nvPr/>
        </p:nvSpPr>
        <p:spPr>
          <a:xfrm>
            <a:off x="685800" y="1869141"/>
            <a:ext cx="7770813" cy="4257022"/>
          </a:xfrm>
          <a:prstGeom prst="rect">
            <a:avLst/>
          </a:prstGeom>
        </p:spPr>
        <p:txBody>
          <a:bodyPr/>
          <a:lstStyle>
            <a:lvl1pPr marL="342900" indent="-342900" algn="l" defTabSz="914400" rtl="0" eaLnBrk="1" latinLnBrk="0" hangingPunct="1">
              <a:spcBef>
                <a:spcPts val="2000"/>
              </a:spcBef>
              <a:buFontTx/>
              <a:buBlip>
                <a:blip r:embed="rId2"/>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2"/>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2"/>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2"/>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2"/>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2"/>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2"/>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2"/>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2"/>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a:lstStyle>
          <a:p>
            <a:r>
              <a:rPr lang="en-US" dirty="0" smtClean="0"/>
              <a:t>All students residing in the Wright Ghetto receive 4 </a:t>
            </a:r>
            <a:r>
              <a:rPr lang="en-US" dirty="0"/>
              <a:t>M&amp;M’s </a:t>
            </a:r>
          </a:p>
        </p:txBody>
      </p:sp>
    </p:spTree>
    <p:extLst>
      <p:ext uri="{BB962C8B-B14F-4D97-AF65-F5344CB8AC3E}">
        <p14:creationId xmlns:p14="http://schemas.microsoft.com/office/powerpoint/2010/main" val="134645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You need a writing utensil</a:t>
            </a:r>
            <a:endParaRPr lang="en-US" dirty="0"/>
          </a:p>
        </p:txBody>
      </p:sp>
      <p:sp>
        <p:nvSpPr>
          <p:cNvPr id="3" name="Content Placeholder 2"/>
          <p:cNvSpPr>
            <a:spLocks noGrp="1"/>
          </p:cNvSpPr>
          <p:nvPr>
            <p:ph idx="1"/>
          </p:nvPr>
        </p:nvSpPr>
        <p:spPr/>
        <p:txBody>
          <a:bodyPr/>
          <a:lstStyle/>
          <a:p>
            <a:r>
              <a:rPr lang="en-US" dirty="0" smtClean="0"/>
              <a:t>Nice Pen – 10 </a:t>
            </a:r>
            <a:r>
              <a:rPr lang="en-US" dirty="0"/>
              <a:t>M&amp;M’s </a:t>
            </a:r>
            <a:endParaRPr lang="en-US" dirty="0" smtClean="0"/>
          </a:p>
          <a:p>
            <a:r>
              <a:rPr lang="en-US" dirty="0" smtClean="0"/>
              <a:t>Average Pen – 9 </a:t>
            </a:r>
            <a:r>
              <a:rPr lang="en-US" dirty="0"/>
              <a:t>M&amp;M’s </a:t>
            </a:r>
            <a:endParaRPr lang="en-US" dirty="0" smtClean="0"/>
          </a:p>
          <a:p>
            <a:r>
              <a:rPr lang="en-US" dirty="0" smtClean="0"/>
              <a:t>Sharpened Pencil – 8 </a:t>
            </a:r>
            <a:r>
              <a:rPr lang="en-US" dirty="0"/>
              <a:t>M&amp;M’s </a:t>
            </a:r>
            <a:endParaRPr lang="en-US" dirty="0" smtClean="0"/>
          </a:p>
          <a:p>
            <a:r>
              <a:rPr lang="en-US" dirty="0" smtClean="0"/>
              <a:t>Unsharpened Pencil – 6 </a:t>
            </a:r>
            <a:r>
              <a:rPr lang="en-US" dirty="0"/>
              <a:t>M&amp;M’s </a:t>
            </a:r>
            <a:endParaRPr lang="en-US" dirty="0" smtClean="0"/>
          </a:p>
          <a:p>
            <a:r>
              <a:rPr lang="en-US" dirty="0" smtClean="0"/>
              <a:t>Use of Pencil Sharpener – 1 </a:t>
            </a:r>
            <a:r>
              <a:rPr lang="en-US" dirty="0"/>
              <a:t>M&amp;</a:t>
            </a:r>
            <a:r>
              <a:rPr lang="en-US" dirty="0" smtClean="0"/>
              <a:t>M </a:t>
            </a:r>
          </a:p>
          <a:p>
            <a:pPr marL="0" indent="0">
              <a:buNone/>
            </a:pPr>
            <a:endParaRPr lang="en-US" dirty="0" smtClean="0"/>
          </a:p>
        </p:txBody>
      </p:sp>
    </p:spTree>
    <p:extLst>
      <p:ext uri="{BB962C8B-B14F-4D97-AF65-F5344CB8AC3E}">
        <p14:creationId xmlns:p14="http://schemas.microsoft.com/office/powerpoint/2010/main" val="6347853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Story">
  <a:themeElements>
    <a:clrScheme name="Story">
      <a:dk1>
        <a:sysClr val="windowText" lastClr="000000"/>
      </a:dk1>
      <a:lt1>
        <a:sysClr val="window" lastClr="FFFFFF"/>
      </a:lt1>
      <a:dk2>
        <a:srgbClr val="212121"/>
      </a:dk2>
      <a:lt2>
        <a:srgbClr val="CDD4D7"/>
      </a:lt2>
      <a:accent1>
        <a:srgbClr val="1D86CD"/>
      </a:accent1>
      <a:accent2>
        <a:srgbClr val="732E9A"/>
      </a:accent2>
      <a:accent3>
        <a:srgbClr val="B50B1B"/>
      </a:accent3>
      <a:accent4>
        <a:srgbClr val="E8950E"/>
      </a:accent4>
      <a:accent5>
        <a:srgbClr val="55992B"/>
      </a:accent5>
      <a:accent6>
        <a:srgbClr val="2C9C89"/>
      </a:accent6>
      <a:hlink>
        <a:srgbClr val="EC4D4D"/>
      </a:hlink>
      <a:folHlink>
        <a:srgbClr val="F8CE8A"/>
      </a:folHlink>
    </a:clrScheme>
    <a:fontScheme name="Story">
      <a:majorFont>
        <a:latin typeface="Calisto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Story">
      <a:fillStyleLst>
        <a:solidFill>
          <a:schemeClr val="phClr"/>
        </a:solidFill>
        <a:blipFill rotWithShape="1">
          <a:blip xmlns:r="http://schemas.openxmlformats.org/officeDocument/2006/relationships" r:embed="rId1">
            <a:duotone>
              <a:schemeClr val="phClr">
                <a:shade val="10000"/>
                <a:satMod val="150000"/>
                <a:lumMod val="120000"/>
              </a:schemeClr>
              <a:schemeClr val="phClr">
                <a:satMod val="350000"/>
                <a:lumMod val="150000"/>
              </a:schemeClr>
            </a:duotone>
          </a:blip>
          <a:tile tx="0" ty="0" sx="20000" sy="20000" flip="none" algn="ctr"/>
        </a:blipFill>
        <a:gradFill rotWithShape="1">
          <a:gsLst>
            <a:gs pos="0">
              <a:schemeClr val="phClr">
                <a:shade val="20000"/>
                <a:satMod val="130000"/>
              </a:schemeClr>
            </a:gs>
            <a:gs pos="50000">
              <a:schemeClr val="phClr">
                <a:shade val="90000"/>
                <a:satMod val="130000"/>
              </a:schemeClr>
            </a:gs>
            <a:gs pos="100000">
              <a:schemeClr val="phClr">
                <a:shade val="100000"/>
                <a:satMod val="200000"/>
                <a:lumMod val="120000"/>
              </a:schemeClr>
            </a:gs>
          </a:gsLst>
          <a:lin ang="16200000" scaled="0"/>
        </a:gradFill>
      </a:fillStyleLst>
      <a:lnStyleLst>
        <a:ln w="6350" cap="flat" cmpd="sng" algn="ctr">
          <a:solidFill>
            <a:schemeClr val="phClr">
              <a:shade val="95000"/>
              <a:satMod val="105000"/>
            </a:schemeClr>
          </a:solidFill>
          <a:prstDash val="solid"/>
        </a:ln>
        <a:ln w="19050"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outerShdw blurRad="88900" dist="50800" dir="2100000" sx="104000" sy="104000" algn="br" rotWithShape="0">
              <a:srgbClr val="000000">
                <a:alpha val="55000"/>
              </a:srgbClr>
            </a:outerShdw>
          </a:effectLst>
        </a:effectStyle>
        <a:effectStyle>
          <a:effectLst>
            <a:outerShdw blurRad="127000" dist="63500" dir="5400000" sx="103000" sy="103000" rotWithShape="0">
              <a:srgbClr val="000000">
                <a:alpha val="75000"/>
              </a:srgbClr>
            </a:outerShdw>
          </a:effectLst>
          <a:scene3d>
            <a:camera prst="perspectiveFront" fov="3000000"/>
            <a:lightRig rig="balanced" dir="t">
              <a:rot lat="0" lon="0" rev="18000000"/>
            </a:lightRig>
          </a:scene3d>
          <a:sp3d prstMaterial="plastic">
            <a:bevelT w="254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2">
            <a:duotone>
              <a:schemeClr val="phClr">
                <a:shade val="10000"/>
                <a:satMod val="150000"/>
              </a:schemeClr>
              <a:schemeClr val="phClr">
                <a:tint val="60000"/>
                <a:satMod val="4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Story.thmx</Template>
  <TotalTime>776</TotalTime>
  <Words>540</Words>
  <Application>Microsoft Macintosh PowerPoint</Application>
  <PresentationFormat>On-screen Show (4:3)</PresentationFormat>
  <Paragraphs>51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Story</vt:lpstr>
      <vt:lpstr>The Wright Ghetto Experience</vt:lpstr>
      <vt:lpstr>Welcome to the Wright Ghetto</vt:lpstr>
      <vt:lpstr>Your resources are required…</vt:lpstr>
      <vt:lpstr>You need a spot at a table</vt:lpstr>
      <vt:lpstr>Supplies from the government arrive and are handed out</vt:lpstr>
      <vt:lpstr>You need a chair to sit in</vt:lpstr>
      <vt:lpstr>Smuggler Enters the Ghetto!</vt:lpstr>
      <vt:lpstr>PowerPoint Presentation</vt:lpstr>
      <vt:lpstr>You need a writing utensil</vt:lpstr>
      <vt:lpstr>Smuggler Enters the Ghetto! </vt:lpstr>
      <vt:lpstr>PowerPoint Presentation</vt:lpstr>
      <vt:lpstr>You need something to write on</vt:lpstr>
      <vt:lpstr>Smuggler Enters the Ghetto!</vt:lpstr>
      <vt:lpstr>YOU’VE BEEN CAUGHT!</vt:lpstr>
      <vt:lpstr>PowerPoint Presentation</vt:lpstr>
      <vt:lpstr>You need something to write on</vt:lpstr>
      <vt:lpstr>You need a visa to enter the second part of todays lesson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Ghetto Experience</dc:title>
  <dc:creator>James</dc:creator>
  <cp:lastModifiedBy>James</cp:lastModifiedBy>
  <cp:revision>5</cp:revision>
  <dcterms:created xsi:type="dcterms:W3CDTF">2015-03-06T00:57:16Z</dcterms:created>
  <dcterms:modified xsi:type="dcterms:W3CDTF">2015-03-06T13:53:18Z</dcterms:modified>
</cp:coreProperties>
</file>