
<file path=[Content_Types].xml><?xml version="1.0" encoding="utf-8"?>
<Types xmlns="http://schemas.openxmlformats.org/package/2006/content-types"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7.xml"/>
  <Override ContentType="application/vnd.openxmlformats-officedocument.presentationml.slide+xml" PartName="/ppt/slides/slide16.xml"/>
  <Override ContentType="application/vnd.openxmlformats-officedocument.presentationml.slide+xml" PartName="/ppt/slides/slide21.xml"/>
  <Override ContentType="application/vnd.openxmlformats-officedocument.presentationml.slide+xml" PartName="/ppt/slides/slide2.xml"/>
  <Override ContentType="application/vnd.openxmlformats-officedocument.presentationml.slide+xml" PartName="/ppt/slides/slide26.xml"/>
  <Override ContentType="application/vnd.openxmlformats-officedocument.presentationml.slide+xml" PartName="/ppt/slides/slide25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33.xml"/>
  <Override ContentType="application/vnd.openxmlformats-officedocument.presentationml.slide+xml" PartName="/ppt/slides/slide36.xml"/>
  <Override ContentType="application/vnd.openxmlformats-officedocument.presentationml.slide+xml" PartName="/ppt/slides/slide35.xml"/>
  <Override ContentType="application/vnd.openxmlformats-officedocument.presentationml.slide+xml" PartName="/ppt/slides/slide17.xml"/>
  <Override ContentType="application/vnd.openxmlformats-officedocument.presentationml.slide+xml" PartName="/ppt/slides/slide24.xml"/>
  <Override ContentType="application/vnd.openxmlformats-officedocument.presentationml.slide+xml" PartName="/ppt/slides/slide34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0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9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30.xml"/>
  <Override ContentType="application/vnd.openxmlformats-officedocument.presentationml.slide+xml" PartName="/ppt/slides/slide8.xml"/>
  <Override ContentType="application/vnd.openxmlformats-officedocument.presentationml.slide+xml" PartName="/ppt/slides/slide27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19" Type="http://schemas.openxmlformats.org/officeDocument/2006/relationships/slide" Target="slides/slide14.xml"/><Relationship Id="rId36" Type="http://schemas.openxmlformats.org/officeDocument/2006/relationships/slide" Target="slides/slide31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12" Type="http://schemas.openxmlformats.org/officeDocument/2006/relationships/slide" Target="slides/slide7.xml"/><Relationship Id="rId31" Type="http://schemas.openxmlformats.org/officeDocument/2006/relationships/slide" Target="slides/slide26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29" Type="http://schemas.openxmlformats.org/officeDocument/2006/relationships/slide" Target="slides/slide2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" Type="http://schemas.openxmlformats.org/officeDocument/2006/relationships/presProps" Target="presProps.xml"/><Relationship Id="rId21" Type="http://schemas.openxmlformats.org/officeDocument/2006/relationships/slide" Target="slides/slide16.xml"/><Relationship Id="rId40" Type="http://schemas.openxmlformats.org/officeDocument/2006/relationships/slide" Target="slides/slide35.xml"/><Relationship Id="rId1" Type="http://schemas.openxmlformats.org/officeDocument/2006/relationships/theme" Target="theme/theme2.xml"/><Relationship Id="rId22" Type="http://schemas.openxmlformats.org/officeDocument/2006/relationships/slide" Target="slides/slide17.xml"/><Relationship Id="rId41" Type="http://schemas.openxmlformats.org/officeDocument/2006/relationships/slide" Target="slides/slide36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8.xml"/><Relationship Id="rId42" Type="http://schemas.openxmlformats.org/officeDocument/2006/relationships/slide" Target="slides/slide37.xml"/><Relationship Id="rId3" Type="http://schemas.openxmlformats.org/officeDocument/2006/relationships/tableStyles" Target="tableStyles.xml"/><Relationship Id="rId24" Type="http://schemas.openxmlformats.org/officeDocument/2006/relationships/slide" Target="slides/slide19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4800"/>
            </a:lvl1pPr>
            <a:lvl2pPr rtl="0" algn="ctr">
              <a:spcBef>
                <a:spcPts val="0"/>
              </a:spcBef>
              <a:buSzPct val="100000"/>
              <a:defRPr sz="4800"/>
            </a:lvl2pPr>
            <a:lvl3pPr rtl="0" algn="ctr">
              <a:spcBef>
                <a:spcPts val="0"/>
              </a:spcBef>
              <a:buSzPct val="100000"/>
              <a:defRPr sz="4800"/>
            </a:lvl3pPr>
            <a:lvl4pPr rtl="0" algn="ctr">
              <a:spcBef>
                <a:spcPts val="0"/>
              </a:spcBef>
              <a:buSzPct val="100000"/>
              <a:defRPr sz="4800"/>
            </a:lvl4pPr>
            <a:lvl5pPr rtl="0" algn="ctr">
              <a:spcBef>
                <a:spcPts val="0"/>
              </a:spcBef>
              <a:buSzPct val="100000"/>
              <a:defRPr sz="4800"/>
            </a:lvl5pPr>
            <a:lvl6pPr rtl="0" algn="ctr">
              <a:spcBef>
                <a:spcPts val="0"/>
              </a:spcBef>
              <a:buSzPct val="100000"/>
              <a:defRPr sz="4800"/>
            </a:lvl6pPr>
            <a:lvl7pPr rtl="0" algn="ctr">
              <a:spcBef>
                <a:spcPts val="0"/>
              </a:spcBef>
              <a:buSzPct val="100000"/>
              <a:defRPr sz="4800"/>
            </a:lvl7pPr>
            <a:lvl8pPr rtl="0" algn="ctr">
              <a:spcBef>
                <a:spcPts val="0"/>
              </a:spcBef>
              <a:buSzPct val="100000"/>
              <a:defRPr sz="4800"/>
            </a:lvl8pPr>
            <a:lvl9pPr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02.png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9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7.pn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5.pn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6.pn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1.png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8.png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9.png"/></Relationships>
</file>

<file path=ppt/slides/_rels/slide2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7.png"/></Relationships>
</file>

<file path=ppt/slides/_rels/slide2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3.png"/></Relationships>
</file>

<file path=ppt/slides/_rels/slide3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5.png"/></Relationships>
</file>

<file path=ppt/slides/_rels/slide3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0.png"/></Relationships>
</file>

<file path=ppt/slides/_rels/slide3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3.png"/></Relationships>
</file>

<file path=ppt/slides/_rels/slide3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6.png"/></Relationships>
</file>

<file path=ppt/slides/_rels/slide3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4.png"/></Relationships>
</file>

<file path=ppt/slides/_rels/slide3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5.png"/></Relationships>
</file>

<file path=ppt/slides/_rels/slide3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1.png"/></Relationships>
</file>

<file path=ppt/slides/_rels/slide3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32.pn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pn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B5394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First Solution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" name="Shape 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100"/>
            <a:ext cx="9144000" cy="582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40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875" y="-217650"/>
            <a:ext cx="9144000" cy="536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9475"/>
            <a:ext cx="9144000" cy="530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875" y="-202675"/>
            <a:ext cx="9183873" cy="534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7150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7150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2" name="Shape 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23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7150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7150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/>
          <p:nvPr/>
        </p:nvSpPr>
        <p:spPr>
          <a:xfrm>
            <a:off x="7117175" y="328950"/>
            <a:ext cx="1106400" cy="269099"/>
          </a:xfrm>
          <a:prstGeom prst="rect">
            <a:avLst/>
          </a:prstGeom>
          <a:solidFill>
            <a:srgbClr val="000000"/>
          </a:solidFill>
          <a:ln cap="flat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9" name="Shape 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20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875" y="-571500"/>
            <a:ext cx="9183873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/>
          <p:nvPr/>
        </p:nvSpPr>
        <p:spPr>
          <a:xfrm>
            <a:off x="6728425" y="4146700"/>
            <a:ext cx="1514999" cy="707699"/>
          </a:xfrm>
          <a:prstGeom prst="rect">
            <a:avLst/>
          </a:prstGeom>
          <a:solidFill>
            <a:srgbClr val="000000"/>
          </a:solidFill>
          <a:ln cap="flat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1" name="Shape 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8" name="Shape 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070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9" name="Shape 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6" name="Shape 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3" name="Shape 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20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2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4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6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20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